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Nunito"/>
      <p:regular r:id="rId23"/>
      <p:bold r:id="rId24"/>
      <p:italic r:id="rId25"/>
      <p:boldItalic r:id="rId26"/>
    </p:embeddedFont>
    <p:embeddedFont>
      <p:font typeface="Instrument Sans SemiBold"/>
      <p:regular r:id="rId27"/>
      <p:bold r:id="rId28"/>
      <p:italic r:id="rId29"/>
      <p:boldItalic r:id="rId30"/>
    </p:embeddedFont>
    <p:embeddedFont>
      <p:font typeface="Instrument Sans Medium"/>
      <p:regular r:id="rId31"/>
      <p:bold r:id="rId32"/>
      <p:italic r:id="rId33"/>
      <p:boldItalic r:id="rId34"/>
    </p:embeddedFont>
    <p:embeddedFont>
      <p:font typeface="Maven Pro"/>
      <p:regular r:id="rId35"/>
      <p:bold r:id="rId36"/>
    </p:embeddedFont>
    <p:embeddedFont>
      <p:font typeface="Instrument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strument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strumentSansMedium-regular.fntdata"/><Relationship Id="rId30" Type="http://schemas.openxmlformats.org/officeDocument/2006/relationships/font" Target="fonts/InstrumentSansSemiBold-boldItalic.fntdata"/><Relationship Id="rId33" Type="http://schemas.openxmlformats.org/officeDocument/2006/relationships/font" Target="fonts/InstrumentSansMedium-italic.fntdata"/><Relationship Id="rId32" Type="http://schemas.openxmlformats.org/officeDocument/2006/relationships/font" Target="fonts/InstrumentSansMedium-bold.fntdata"/><Relationship Id="rId35" Type="http://schemas.openxmlformats.org/officeDocument/2006/relationships/font" Target="fonts/MavenPro-regular.fntdata"/><Relationship Id="rId34" Type="http://schemas.openxmlformats.org/officeDocument/2006/relationships/font" Target="fonts/InstrumentSansMedium-boldItalic.fntdata"/><Relationship Id="rId37" Type="http://schemas.openxmlformats.org/officeDocument/2006/relationships/font" Target="fonts/InstrumentSans-regular.fntdata"/><Relationship Id="rId36" Type="http://schemas.openxmlformats.org/officeDocument/2006/relationships/font" Target="fonts/MavenPro-bold.fntdata"/><Relationship Id="rId39" Type="http://schemas.openxmlformats.org/officeDocument/2006/relationships/font" Target="fonts/InstrumentSans-italic.fntdata"/><Relationship Id="rId38" Type="http://schemas.openxmlformats.org/officeDocument/2006/relationships/font" Target="fonts/InstrumentSans-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bold.fntdata"/><Relationship Id="rId23" Type="http://schemas.openxmlformats.org/officeDocument/2006/relationships/font" Target="fonts/Nunito-regular.fntdata"/><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InstrumentSansSemiBold-bold.fntdata"/><Relationship Id="rId27" Type="http://schemas.openxmlformats.org/officeDocument/2006/relationships/font" Target="fonts/InstrumentSansSemiBold-regular.fntdata"/><Relationship Id="rId29" Type="http://schemas.openxmlformats.org/officeDocument/2006/relationships/font" Target="fonts/InstrumentSansSemi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55c4eadbf2_0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55c4eadbf2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55c4eadbf2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55c4eadbf2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55c4eadbf2_0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55c4eadbf2_0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55c4eadbf2_0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55c4eadbf2_0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55c4eadbf2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55c4eadbf2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55c4eadbf2_0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55c4eadbf2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55c4eadbf2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55c4eadbf2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55c4eadbf2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55c4eadbf2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55c4eadbf2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55c4eadbf2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55c4eadbf2_0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55c4eadbf2_0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55c4eadbf2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55c4eadbf2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55c4eadbf2_0_1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355c4eadbf2_0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55c4eadbf2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55c4eadbf2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55c4eadbf2_0_1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55c4eadbf2_0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55c4eadbf2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55c4eadbf2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55c4eadbf2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55c4eadbf2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otions" type="blank">
  <p:cSld name="BLANK">
    <p:spTree>
      <p:nvGrpSpPr>
        <p:cNvPr id="277" name="Shape 277"/>
        <p:cNvGrpSpPr/>
        <p:nvPr/>
      </p:nvGrpSpPr>
      <p:grpSpPr>
        <a:xfrm>
          <a:off x="0" y="0"/>
          <a:ext cx="0" cy="0"/>
          <a:chOff x="0" y="0"/>
          <a:chExt cx="0" cy="0"/>
        </a:xfrm>
      </p:grpSpPr>
      <p:sp>
        <p:nvSpPr>
          <p:cNvPr id="278" name="Google Shape;278;p1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9" name="Google Shape;279;p14"/>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pic>
        <p:nvPicPr>
          <p:cNvPr descr="A portrait of a smiling woman in casual attire. " id="280" name="Google Shape;280;p14"/>
          <p:cNvPicPr preferRelativeResize="0"/>
          <p:nvPr/>
        </p:nvPicPr>
        <p:blipFill rotWithShape="1">
          <a:blip r:embed="rId2">
            <a:alphaModFix/>
          </a:blip>
          <a:srcRect b="23377" l="26958" r="35832" t="0"/>
          <a:stretch/>
        </p:blipFill>
        <p:spPr>
          <a:xfrm>
            <a:off x="284700" y="1847700"/>
            <a:ext cx="2055000" cy="2820900"/>
          </a:xfrm>
          <a:prstGeom prst="roundRect">
            <a:avLst>
              <a:gd fmla="val 15597" name="adj"/>
            </a:avLst>
          </a:prstGeom>
          <a:noFill/>
          <a:ln>
            <a:noFill/>
          </a:ln>
        </p:spPr>
      </p:pic>
      <p:pic>
        <p:nvPicPr>
          <p:cNvPr descr="A confident man stands with his arms crossed in front of a white background. " id="281" name="Google Shape;281;p14"/>
          <p:cNvPicPr preferRelativeResize="0"/>
          <p:nvPr/>
        </p:nvPicPr>
        <p:blipFill rotWithShape="1">
          <a:blip r:embed="rId3">
            <a:alphaModFix/>
          </a:blip>
          <a:srcRect b="1224" l="28620" r="23422" t="0"/>
          <a:stretch/>
        </p:blipFill>
        <p:spPr>
          <a:xfrm>
            <a:off x="4629476" y="1847700"/>
            <a:ext cx="2055000" cy="2820900"/>
          </a:xfrm>
          <a:prstGeom prst="roundRect">
            <a:avLst>
              <a:gd fmla="val 15616" name="adj"/>
            </a:avLst>
          </a:prstGeom>
          <a:noFill/>
          <a:ln>
            <a:noFill/>
          </a:ln>
        </p:spPr>
      </p:pic>
      <p:sp>
        <p:nvSpPr>
          <p:cNvPr id="282" name="Google Shape;282;p14"/>
          <p:cNvSpPr txBox="1"/>
          <p:nvPr>
            <p:ph type="title"/>
          </p:nvPr>
        </p:nvSpPr>
        <p:spPr>
          <a:xfrm>
            <a:off x="284700" y="598950"/>
            <a:ext cx="6615900" cy="4506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1pPr>
            <a:lvl2pPr lvl="1">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2pPr>
            <a:lvl3pPr lvl="2">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3pPr>
            <a:lvl4pPr lvl="3">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4pPr>
            <a:lvl5pPr lvl="4">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5pPr>
            <a:lvl6pPr lvl="5">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6pPr>
            <a:lvl7pPr lvl="6">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7pPr>
            <a:lvl8pPr lvl="7">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8pPr>
            <a:lvl9pPr lvl="8">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9pPr>
          </a:lstStyle>
          <a:p/>
        </p:txBody>
      </p:sp>
      <p:sp>
        <p:nvSpPr>
          <p:cNvPr id="283" name="Google Shape;283;p14"/>
          <p:cNvSpPr txBox="1"/>
          <p:nvPr>
            <p:ph idx="3" type="subTitle"/>
          </p:nvPr>
        </p:nvSpPr>
        <p:spPr>
          <a:xfrm>
            <a:off x="2541625"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284" name="Google Shape;284;p14"/>
          <p:cNvSpPr txBox="1"/>
          <p:nvPr>
            <p:ph idx="4" type="subTitle"/>
          </p:nvPr>
        </p:nvSpPr>
        <p:spPr>
          <a:xfrm>
            <a:off x="2640775"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14"/>
          <p:cNvSpPr txBox="1"/>
          <p:nvPr>
            <p:ph idx="5" type="subTitle"/>
          </p:nvPr>
        </p:nvSpPr>
        <p:spPr>
          <a:xfrm>
            <a:off x="6895261"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286" name="Google Shape;286;p14"/>
          <p:cNvSpPr txBox="1"/>
          <p:nvPr>
            <p:ph idx="6" type="subTitle"/>
          </p:nvPr>
        </p:nvSpPr>
        <p:spPr>
          <a:xfrm>
            <a:off x="6895261"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nstrument Sans"/>
              <a:buNone/>
              <a:defRPr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287" name="Google Shape;287;p14"/>
          <p:cNvSpPr txBox="1"/>
          <p:nvPr>
            <p:ph idx="7" type="subTitle"/>
          </p:nvPr>
        </p:nvSpPr>
        <p:spPr>
          <a:xfrm>
            <a:off x="2541000" y="3617250"/>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288" name="Google Shape;288;p14"/>
          <p:cNvSpPr txBox="1"/>
          <p:nvPr>
            <p:ph idx="8" type="subTitle"/>
          </p:nvPr>
        </p:nvSpPr>
        <p:spPr>
          <a:xfrm>
            <a:off x="6886656" y="3627975"/>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289" name="Google Shape;289;p1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2">
    <p:spTree>
      <p:nvGrpSpPr>
        <p:cNvPr id="290" name="Shape 290"/>
        <p:cNvGrpSpPr/>
        <p:nvPr/>
      </p:nvGrpSpPr>
      <p:grpSpPr>
        <a:xfrm>
          <a:off x="0" y="0"/>
          <a:ext cx="0" cy="0"/>
          <a:chOff x="0" y="0"/>
          <a:chExt cx="0" cy="0"/>
        </a:xfrm>
      </p:grpSpPr>
      <p:sp>
        <p:nvSpPr>
          <p:cNvPr id="291" name="Google Shape;291;p15"/>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2pPr>
            <a:lvl3pPr lvl="2">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3pPr>
            <a:lvl4pPr lvl="3">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4pPr>
            <a:lvl5pPr lvl="4">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5pPr>
            <a:lvl6pPr lvl="5">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6pPr>
            <a:lvl7pPr lvl="6">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7pPr>
            <a:lvl8pPr lvl="7">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8pPr>
            <a:lvl9pPr lvl="8">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9pPr>
          </a:lstStyle>
          <a:p/>
        </p:txBody>
      </p:sp>
      <p:grpSp>
        <p:nvGrpSpPr>
          <p:cNvPr id="292" name="Google Shape;292;p15"/>
          <p:cNvGrpSpPr/>
          <p:nvPr/>
        </p:nvGrpSpPr>
        <p:grpSpPr>
          <a:xfrm>
            <a:off x="5689900" y="0"/>
            <a:ext cx="2908801" cy="5143500"/>
            <a:chOff x="5689900" y="0"/>
            <a:chExt cx="2908801" cy="5143500"/>
          </a:xfrm>
        </p:grpSpPr>
        <p:pic>
          <p:nvPicPr>
            <p:cNvPr id="293" name="Google Shape;293;p15"/>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294" name="Google Shape;294;p15"/>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295" name="Google Shape;295;p15"/>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2_1">
    <p:spTree>
      <p:nvGrpSpPr>
        <p:cNvPr id="296" name="Shape 296"/>
        <p:cNvGrpSpPr/>
        <p:nvPr/>
      </p:nvGrpSpPr>
      <p:grpSpPr>
        <a:xfrm>
          <a:off x="0" y="0"/>
          <a:ext cx="0" cy="0"/>
          <a:chOff x="0" y="0"/>
          <a:chExt cx="0" cy="0"/>
        </a:xfrm>
      </p:grpSpPr>
      <p:sp>
        <p:nvSpPr>
          <p:cNvPr id="297" name="Google Shape;297;p16"/>
          <p:cNvSpPr/>
          <p:nvPr/>
        </p:nvSpPr>
        <p:spPr>
          <a:xfrm>
            <a:off x="608106" y="3907013"/>
            <a:ext cx="571200" cy="571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298" name="Google Shape;298;p16"/>
          <p:cNvSpPr/>
          <p:nvPr>
            <p:ph idx="2" type="pic"/>
          </p:nvPr>
        </p:nvSpPr>
        <p:spPr>
          <a:xfrm>
            <a:off x="598225" y="3900375"/>
            <a:ext cx="571200" cy="571200"/>
          </a:xfrm>
          <a:prstGeom prst="ellipse">
            <a:avLst/>
          </a:prstGeom>
          <a:noFill/>
          <a:ln>
            <a:noFill/>
          </a:ln>
        </p:spPr>
      </p:sp>
      <p:sp>
        <p:nvSpPr>
          <p:cNvPr id="299" name="Google Shape;299;p16"/>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defRPr>
            </a:lvl2pPr>
            <a:lvl3pPr lvl="2">
              <a:lnSpc>
                <a:spcPct val="85000"/>
              </a:lnSpc>
              <a:spcBef>
                <a:spcPts val="0"/>
              </a:spcBef>
              <a:spcAft>
                <a:spcPts val="0"/>
              </a:spcAft>
              <a:buClr>
                <a:schemeClr val="lt1"/>
              </a:buClr>
              <a:buSzPts val="6000"/>
              <a:buFont typeface="Instrument Sans SemiBold"/>
              <a:buNone/>
              <a:defRPr sz="6000">
                <a:solidFill>
                  <a:schemeClr val="lt1"/>
                </a:solidFill>
              </a:defRPr>
            </a:lvl3pPr>
            <a:lvl4pPr lvl="3">
              <a:lnSpc>
                <a:spcPct val="85000"/>
              </a:lnSpc>
              <a:spcBef>
                <a:spcPts val="0"/>
              </a:spcBef>
              <a:spcAft>
                <a:spcPts val="0"/>
              </a:spcAft>
              <a:buClr>
                <a:schemeClr val="lt1"/>
              </a:buClr>
              <a:buSzPts val="6000"/>
              <a:buFont typeface="Instrument Sans SemiBold"/>
              <a:buNone/>
              <a:defRPr sz="6000">
                <a:solidFill>
                  <a:schemeClr val="lt1"/>
                </a:solidFill>
              </a:defRPr>
            </a:lvl4pPr>
            <a:lvl5pPr lvl="4">
              <a:lnSpc>
                <a:spcPct val="85000"/>
              </a:lnSpc>
              <a:spcBef>
                <a:spcPts val="0"/>
              </a:spcBef>
              <a:spcAft>
                <a:spcPts val="0"/>
              </a:spcAft>
              <a:buClr>
                <a:schemeClr val="lt1"/>
              </a:buClr>
              <a:buSzPts val="6000"/>
              <a:buFont typeface="Instrument Sans SemiBold"/>
              <a:buNone/>
              <a:defRPr sz="6000">
                <a:solidFill>
                  <a:schemeClr val="lt1"/>
                </a:solidFill>
              </a:defRPr>
            </a:lvl5pPr>
            <a:lvl6pPr lvl="5">
              <a:lnSpc>
                <a:spcPct val="85000"/>
              </a:lnSpc>
              <a:spcBef>
                <a:spcPts val="0"/>
              </a:spcBef>
              <a:spcAft>
                <a:spcPts val="0"/>
              </a:spcAft>
              <a:buClr>
                <a:schemeClr val="lt1"/>
              </a:buClr>
              <a:buSzPts val="6000"/>
              <a:buFont typeface="Instrument Sans SemiBold"/>
              <a:buNone/>
              <a:defRPr sz="6000">
                <a:solidFill>
                  <a:schemeClr val="lt1"/>
                </a:solidFill>
              </a:defRPr>
            </a:lvl6pPr>
            <a:lvl7pPr lvl="6">
              <a:lnSpc>
                <a:spcPct val="85000"/>
              </a:lnSpc>
              <a:spcBef>
                <a:spcPts val="0"/>
              </a:spcBef>
              <a:spcAft>
                <a:spcPts val="0"/>
              </a:spcAft>
              <a:buClr>
                <a:schemeClr val="lt1"/>
              </a:buClr>
              <a:buSzPts val="6000"/>
              <a:buFont typeface="Instrument Sans SemiBold"/>
              <a:buNone/>
              <a:defRPr sz="6000">
                <a:solidFill>
                  <a:schemeClr val="lt1"/>
                </a:solidFill>
              </a:defRPr>
            </a:lvl7pPr>
            <a:lvl8pPr lvl="7">
              <a:lnSpc>
                <a:spcPct val="85000"/>
              </a:lnSpc>
              <a:spcBef>
                <a:spcPts val="0"/>
              </a:spcBef>
              <a:spcAft>
                <a:spcPts val="0"/>
              </a:spcAft>
              <a:buClr>
                <a:schemeClr val="lt1"/>
              </a:buClr>
              <a:buSzPts val="6000"/>
              <a:buFont typeface="Instrument Sans SemiBold"/>
              <a:buNone/>
              <a:defRPr sz="6000">
                <a:solidFill>
                  <a:schemeClr val="lt1"/>
                </a:solidFill>
              </a:defRPr>
            </a:lvl8pPr>
            <a:lvl9pPr lvl="8">
              <a:lnSpc>
                <a:spcPct val="85000"/>
              </a:lnSpc>
              <a:spcBef>
                <a:spcPts val="0"/>
              </a:spcBef>
              <a:spcAft>
                <a:spcPts val="0"/>
              </a:spcAft>
              <a:buClr>
                <a:schemeClr val="lt1"/>
              </a:buClr>
              <a:buSzPts val="6000"/>
              <a:buFont typeface="Instrument Sans SemiBold"/>
              <a:buNone/>
              <a:defRPr sz="6000">
                <a:solidFill>
                  <a:schemeClr val="lt1"/>
                </a:solidFill>
              </a:defRPr>
            </a:lvl9pPr>
          </a:lstStyle>
          <a:p/>
        </p:txBody>
      </p:sp>
      <p:sp>
        <p:nvSpPr>
          <p:cNvPr id="300" name="Google Shape;300;p16"/>
          <p:cNvSpPr txBox="1"/>
          <p:nvPr>
            <p:ph idx="1" type="subTitle"/>
          </p:nvPr>
        </p:nvSpPr>
        <p:spPr>
          <a:xfrm>
            <a:off x="1416800" y="3864575"/>
            <a:ext cx="2908800" cy="3084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400"/>
              <a:buFont typeface="Instrument Sans"/>
              <a:buNone/>
              <a:defRPr sz="12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01" name="Google Shape;301;p16"/>
          <p:cNvSpPr txBox="1"/>
          <p:nvPr>
            <p:ph idx="3" type="subTitle"/>
          </p:nvPr>
        </p:nvSpPr>
        <p:spPr>
          <a:xfrm>
            <a:off x="1416800" y="4185969"/>
            <a:ext cx="2908800" cy="308400"/>
          </a:xfrm>
          <a:prstGeom prst="rect">
            <a:avLst/>
          </a:prstGeom>
        </p:spPr>
        <p:txBody>
          <a:bodyPr anchorCtr="0" anchor="t" bIns="0" lIns="0" spcFirstLastPara="1" rIns="0" wrap="square" tIns="0">
            <a:noAutofit/>
          </a:bodyPr>
          <a:lstStyle>
            <a:lvl1pPr lvl="0">
              <a:lnSpc>
                <a:spcPct val="110000"/>
              </a:lnSpc>
              <a:spcBef>
                <a:spcPts val="0"/>
              </a:spcBef>
              <a:spcAft>
                <a:spcPts val="0"/>
              </a:spcAft>
              <a:buNone/>
              <a:defRPr i="1" sz="12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Clr>
                <a:schemeClr val="accent5"/>
              </a:buClr>
              <a:buSzPts val="1400"/>
              <a:buFont typeface="Instrument Sans"/>
              <a:buNone/>
              <a:defRPr>
                <a:solidFill>
                  <a:schemeClr val="accent5"/>
                </a:solidFill>
              </a:defRPr>
            </a:lvl2pPr>
            <a:lvl3pPr lvl="2">
              <a:spcBef>
                <a:spcPts val="0"/>
              </a:spcBef>
              <a:spcAft>
                <a:spcPts val="0"/>
              </a:spcAft>
              <a:buClr>
                <a:schemeClr val="accent5"/>
              </a:buClr>
              <a:buSzPts val="1400"/>
              <a:buFont typeface="Instrument Sans"/>
              <a:buNone/>
              <a:defRPr>
                <a:solidFill>
                  <a:schemeClr val="accent5"/>
                </a:solidFill>
              </a:defRPr>
            </a:lvl3pPr>
            <a:lvl4pPr lvl="3">
              <a:spcBef>
                <a:spcPts val="0"/>
              </a:spcBef>
              <a:spcAft>
                <a:spcPts val="0"/>
              </a:spcAft>
              <a:buClr>
                <a:schemeClr val="accent5"/>
              </a:buClr>
              <a:buSzPts val="1400"/>
              <a:buFont typeface="Instrument Sans"/>
              <a:buNone/>
              <a:defRPr>
                <a:solidFill>
                  <a:schemeClr val="accent5"/>
                </a:solidFill>
              </a:defRPr>
            </a:lvl4pPr>
            <a:lvl5pPr lvl="4">
              <a:spcBef>
                <a:spcPts val="0"/>
              </a:spcBef>
              <a:spcAft>
                <a:spcPts val="0"/>
              </a:spcAft>
              <a:buClr>
                <a:schemeClr val="accent5"/>
              </a:buClr>
              <a:buSzPts val="1400"/>
              <a:buFont typeface="Instrument Sans"/>
              <a:buNone/>
              <a:defRPr>
                <a:solidFill>
                  <a:schemeClr val="accent5"/>
                </a:solidFill>
              </a:defRPr>
            </a:lvl5pPr>
            <a:lvl6pPr lvl="5">
              <a:spcBef>
                <a:spcPts val="0"/>
              </a:spcBef>
              <a:spcAft>
                <a:spcPts val="0"/>
              </a:spcAft>
              <a:buClr>
                <a:schemeClr val="accent5"/>
              </a:buClr>
              <a:buSzPts val="1400"/>
              <a:buFont typeface="Instrument Sans"/>
              <a:buNone/>
              <a:defRPr>
                <a:solidFill>
                  <a:schemeClr val="accent5"/>
                </a:solidFill>
              </a:defRPr>
            </a:lvl6pPr>
            <a:lvl7pPr lvl="6">
              <a:spcBef>
                <a:spcPts val="0"/>
              </a:spcBef>
              <a:spcAft>
                <a:spcPts val="0"/>
              </a:spcAft>
              <a:buClr>
                <a:schemeClr val="accent5"/>
              </a:buClr>
              <a:buSzPts val="1400"/>
              <a:buFont typeface="Instrument Sans"/>
              <a:buNone/>
              <a:defRPr>
                <a:solidFill>
                  <a:schemeClr val="accent5"/>
                </a:solidFill>
              </a:defRPr>
            </a:lvl7pPr>
            <a:lvl8pPr lvl="7">
              <a:spcBef>
                <a:spcPts val="0"/>
              </a:spcBef>
              <a:spcAft>
                <a:spcPts val="0"/>
              </a:spcAft>
              <a:buClr>
                <a:schemeClr val="accent5"/>
              </a:buClr>
              <a:buSzPts val="1400"/>
              <a:buFont typeface="Instrument Sans"/>
              <a:buNone/>
              <a:defRPr>
                <a:solidFill>
                  <a:schemeClr val="accent5"/>
                </a:solidFill>
              </a:defRPr>
            </a:lvl8pPr>
            <a:lvl9pPr lvl="8">
              <a:spcBef>
                <a:spcPts val="0"/>
              </a:spcBef>
              <a:spcAft>
                <a:spcPts val="0"/>
              </a:spcAft>
              <a:buClr>
                <a:schemeClr val="accent5"/>
              </a:buClr>
              <a:buSzPts val="1400"/>
              <a:buFont typeface="Instrument Sans"/>
              <a:buNone/>
              <a:defRPr>
                <a:solidFill>
                  <a:schemeClr val="accent5"/>
                </a:solidFill>
              </a:defRPr>
            </a:lvl9pPr>
          </a:lstStyle>
          <a:p/>
        </p:txBody>
      </p:sp>
      <p:grpSp>
        <p:nvGrpSpPr>
          <p:cNvPr id="302" name="Google Shape;302;p16"/>
          <p:cNvGrpSpPr/>
          <p:nvPr/>
        </p:nvGrpSpPr>
        <p:grpSpPr>
          <a:xfrm>
            <a:off x="5689900" y="0"/>
            <a:ext cx="2908801" cy="5143500"/>
            <a:chOff x="5689900" y="0"/>
            <a:chExt cx="2908801" cy="5143500"/>
          </a:xfrm>
        </p:grpSpPr>
        <p:pic>
          <p:nvPicPr>
            <p:cNvPr id="303" name="Google Shape;303;p16"/>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304" name="Google Shape;304;p16"/>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305" name="Google Shape;305;p16"/>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4 elements">
  <p:cSld name="BLANK_1_1_1_1_1_1_1_1_1_1_1_2">
    <p:bg>
      <p:bgPr>
        <a:solidFill>
          <a:schemeClr val="dk2"/>
        </a:solidFill>
      </p:bgPr>
    </p:bg>
    <p:spTree>
      <p:nvGrpSpPr>
        <p:cNvPr id="306" name="Shape 306"/>
        <p:cNvGrpSpPr/>
        <p:nvPr/>
      </p:nvGrpSpPr>
      <p:grpSpPr>
        <a:xfrm>
          <a:off x="0" y="0"/>
          <a:ext cx="0" cy="0"/>
          <a:chOff x="0" y="0"/>
          <a:chExt cx="0" cy="0"/>
        </a:xfrm>
      </p:grpSpPr>
      <p:pic>
        <p:nvPicPr>
          <p:cNvPr id="307" name="Google Shape;307;p17"/>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308" name="Google Shape;308;p17"/>
          <p:cNvSpPr txBox="1"/>
          <p:nvPr>
            <p:ph idx="1" type="body"/>
          </p:nvPr>
        </p:nvSpPr>
        <p:spPr>
          <a:xfrm>
            <a:off x="46281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09" name="Google Shape;309;p17"/>
          <p:cNvSpPr txBox="1"/>
          <p:nvPr>
            <p:ph idx="2" type="body"/>
          </p:nvPr>
        </p:nvSpPr>
        <p:spPr>
          <a:xfrm>
            <a:off x="6801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10" name="Google Shape;310;p17"/>
          <p:cNvSpPr txBox="1"/>
          <p:nvPr>
            <p:ph idx="3" type="body"/>
          </p:nvPr>
        </p:nvSpPr>
        <p:spPr>
          <a:xfrm>
            <a:off x="280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11" name="Google Shape;311;p17"/>
          <p:cNvSpPr txBox="1"/>
          <p:nvPr>
            <p:ph idx="4" type="body"/>
          </p:nvPr>
        </p:nvSpPr>
        <p:spPr>
          <a:xfrm>
            <a:off x="2454525" y="2623228"/>
            <a:ext cx="2055000" cy="1281600"/>
          </a:xfrm>
          <a:prstGeom prst="rect">
            <a:avLst/>
          </a:prstGeom>
        </p:spPr>
        <p:txBody>
          <a:bodyPr anchorCtr="0" anchor="t" bIns="91425" lIns="137150" spcFirstLastPara="1" rIns="91425" wrap="square" tIns="91425">
            <a:noAutofit/>
          </a:bodyPr>
          <a:lstStyle>
            <a:lvl1pPr indent="-317500" lvl="0" marL="457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1pPr>
            <a:lvl2pPr indent="-317500" lvl="1" marL="914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2pPr>
            <a:lvl3pPr indent="-317500" lvl="2" marL="1371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3pPr>
            <a:lvl4pPr indent="-317500" lvl="3" marL="1828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4pPr>
            <a:lvl5pPr indent="-317500" lvl="4" marL="22860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5pPr>
            <a:lvl6pPr indent="-317500" lvl="5" marL="2743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6pPr>
            <a:lvl7pPr indent="-317500" lvl="6" marL="3200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7pPr>
            <a:lvl8pPr indent="-317500" lvl="7" marL="3657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8pPr>
            <a:lvl9pPr indent="-317500" lvl="8" marL="4114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9pPr>
          </a:lstStyle>
          <a:p/>
        </p:txBody>
      </p:sp>
      <p:sp>
        <p:nvSpPr>
          <p:cNvPr id="312" name="Google Shape;312;p17"/>
          <p:cNvSpPr txBox="1"/>
          <p:nvPr>
            <p:ph idx="5" type="subTitle"/>
          </p:nvPr>
        </p:nvSpPr>
        <p:spPr>
          <a:xfrm>
            <a:off x="28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3" name="Google Shape;313;p17"/>
          <p:cNvSpPr txBox="1"/>
          <p:nvPr>
            <p:ph idx="6" type="subTitle"/>
          </p:nvPr>
        </p:nvSpPr>
        <p:spPr>
          <a:xfrm>
            <a:off x="2459475"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4" name="Google Shape;314;p17"/>
          <p:cNvSpPr txBox="1"/>
          <p:nvPr>
            <p:ph idx="7" type="subTitle"/>
          </p:nvPr>
        </p:nvSpPr>
        <p:spPr>
          <a:xfrm>
            <a:off x="462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p17"/>
          <p:cNvSpPr txBox="1"/>
          <p:nvPr>
            <p:ph idx="8" type="subTitle"/>
          </p:nvPr>
        </p:nvSpPr>
        <p:spPr>
          <a:xfrm>
            <a:off x="6807639"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17"/>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317" name="Google Shape;317;p1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17"/>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9" name="Google Shape;319;p17"/>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0" name="Google Shape;320;p17"/>
          <p:cNvSpPr txBox="1"/>
          <p:nvPr>
            <p:ph idx="14" type="subTitle"/>
          </p:nvPr>
        </p:nvSpPr>
        <p:spPr>
          <a:xfrm>
            <a:off x="282950"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21" name="Google Shape;321;p17"/>
          <p:cNvSpPr txBox="1"/>
          <p:nvPr>
            <p:ph idx="15" type="subTitle"/>
          </p:nvPr>
        </p:nvSpPr>
        <p:spPr>
          <a:xfrm>
            <a:off x="2456213"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22" name="Google Shape;322;p17"/>
          <p:cNvSpPr txBox="1"/>
          <p:nvPr>
            <p:ph idx="16" type="subTitle"/>
          </p:nvPr>
        </p:nvSpPr>
        <p:spPr>
          <a:xfrm>
            <a:off x="462902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23" name="Google Shape;323;p17"/>
          <p:cNvSpPr txBox="1"/>
          <p:nvPr>
            <p:ph idx="17" type="subTitle"/>
          </p:nvPr>
        </p:nvSpPr>
        <p:spPr>
          <a:xfrm>
            <a:off x="680187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6 elements">
  <p:cSld name="BLANK_1_1_1_1_1_1_1_1_1_1_1_2_1">
    <p:bg>
      <p:bgPr>
        <a:solidFill>
          <a:schemeClr val="dk2"/>
        </a:solidFill>
      </p:bgPr>
    </p:bg>
    <p:spTree>
      <p:nvGrpSpPr>
        <p:cNvPr id="324" name="Shape 324"/>
        <p:cNvGrpSpPr/>
        <p:nvPr/>
      </p:nvGrpSpPr>
      <p:grpSpPr>
        <a:xfrm>
          <a:off x="0" y="0"/>
          <a:ext cx="0" cy="0"/>
          <a:chOff x="0" y="0"/>
          <a:chExt cx="0" cy="0"/>
        </a:xfrm>
      </p:grpSpPr>
      <p:pic>
        <p:nvPicPr>
          <p:cNvPr id="325" name="Google Shape;325;p18"/>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326" name="Google Shape;326;p18"/>
          <p:cNvSpPr txBox="1"/>
          <p:nvPr>
            <p:ph idx="1" type="body"/>
          </p:nvPr>
        </p:nvSpPr>
        <p:spPr>
          <a:xfrm>
            <a:off x="281050" y="2623225"/>
            <a:ext cx="1363500" cy="1323600"/>
          </a:xfrm>
          <a:prstGeom prst="rect">
            <a:avLst/>
          </a:prstGeom>
        </p:spPr>
        <p:txBody>
          <a:bodyPr anchorCtr="0" anchor="t" bIns="91425" lIns="137150" spcFirstLastPara="1" rIns="90250"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27" name="Google Shape;327;p18"/>
          <p:cNvSpPr txBox="1"/>
          <p:nvPr>
            <p:ph idx="2" type="body"/>
          </p:nvPr>
        </p:nvSpPr>
        <p:spPr>
          <a:xfrm>
            <a:off x="1721100" y="2623225"/>
            <a:ext cx="1372500" cy="1323600"/>
          </a:xfrm>
          <a:prstGeom prst="rect">
            <a:avLst/>
          </a:prstGeom>
        </p:spPr>
        <p:txBody>
          <a:bodyPr anchorCtr="0" anchor="t" bIns="91425" lIns="137150" spcFirstLastPara="1" rIns="91425" wrap="square" tIns="91425">
            <a:noAutofit/>
          </a:bodyPr>
          <a:lstStyle>
            <a:lvl1pPr indent="-304800" lvl="0" marL="457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28" name="Google Shape;328;p18"/>
          <p:cNvSpPr txBox="1"/>
          <p:nvPr>
            <p:ph idx="3" type="body"/>
          </p:nvPr>
        </p:nvSpPr>
        <p:spPr>
          <a:xfrm>
            <a:off x="3166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29" name="Google Shape;329;p18"/>
          <p:cNvSpPr txBox="1"/>
          <p:nvPr>
            <p:ph idx="4" type="body"/>
          </p:nvPr>
        </p:nvSpPr>
        <p:spPr>
          <a:xfrm>
            <a:off x="4608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30" name="Google Shape;330;p18"/>
          <p:cNvSpPr txBox="1"/>
          <p:nvPr>
            <p:ph idx="5" type="body"/>
          </p:nvPr>
        </p:nvSpPr>
        <p:spPr>
          <a:xfrm>
            <a:off x="6053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31" name="Google Shape;331;p18"/>
          <p:cNvSpPr txBox="1"/>
          <p:nvPr>
            <p:ph idx="6" type="body"/>
          </p:nvPr>
        </p:nvSpPr>
        <p:spPr>
          <a:xfrm>
            <a:off x="7495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32" name="Google Shape;332;p18"/>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333" name="Google Shape;333;p1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5"/>
                </a:solidFill>
                <a:latin typeface="Instrument Sans"/>
                <a:ea typeface="Instrument Sans"/>
                <a:cs typeface="Instrument Sans"/>
                <a:sym typeface="Instrument Sans"/>
              </a:defRPr>
            </a:lvl1pPr>
            <a:lvl2pPr lvl="1" algn="r">
              <a:buNone/>
              <a:defRPr sz="700">
                <a:solidFill>
                  <a:schemeClr val="accent5"/>
                </a:solidFill>
                <a:latin typeface="Instrument Sans"/>
                <a:ea typeface="Instrument Sans"/>
                <a:cs typeface="Instrument Sans"/>
                <a:sym typeface="Instrument Sans"/>
              </a:defRPr>
            </a:lvl2pPr>
            <a:lvl3pPr lvl="2" algn="r">
              <a:buNone/>
              <a:defRPr sz="700">
                <a:solidFill>
                  <a:schemeClr val="accent5"/>
                </a:solidFill>
                <a:latin typeface="Instrument Sans"/>
                <a:ea typeface="Instrument Sans"/>
                <a:cs typeface="Instrument Sans"/>
                <a:sym typeface="Instrument Sans"/>
              </a:defRPr>
            </a:lvl3pPr>
            <a:lvl4pPr lvl="3" algn="r">
              <a:buNone/>
              <a:defRPr sz="700">
                <a:solidFill>
                  <a:schemeClr val="accent5"/>
                </a:solidFill>
                <a:latin typeface="Instrument Sans"/>
                <a:ea typeface="Instrument Sans"/>
                <a:cs typeface="Instrument Sans"/>
                <a:sym typeface="Instrument Sans"/>
              </a:defRPr>
            </a:lvl4pPr>
            <a:lvl5pPr lvl="4" algn="r">
              <a:buNone/>
              <a:defRPr sz="700">
                <a:solidFill>
                  <a:schemeClr val="accent5"/>
                </a:solidFill>
                <a:latin typeface="Instrument Sans"/>
                <a:ea typeface="Instrument Sans"/>
                <a:cs typeface="Instrument Sans"/>
                <a:sym typeface="Instrument Sans"/>
              </a:defRPr>
            </a:lvl5pPr>
            <a:lvl6pPr lvl="5" algn="r">
              <a:buNone/>
              <a:defRPr sz="700">
                <a:solidFill>
                  <a:schemeClr val="accent5"/>
                </a:solidFill>
                <a:latin typeface="Instrument Sans"/>
                <a:ea typeface="Instrument Sans"/>
                <a:cs typeface="Instrument Sans"/>
                <a:sym typeface="Instrument Sans"/>
              </a:defRPr>
            </a:lvl6pPr>
            <a:lvl7pPr lvl="6" algn="r">
              <a:buNone/>
              <a:defRPr sz="700">
                <a:solidFill>
                  <a:schemeClr val="accent5"/>
                </a:solidFill>
                <a:latin typeface="Instrument Sans"/>
                <a:ea typeface="Instrument Sans"/>
                <a:cs typeface="Instrument Sans"/>
                <a:sym typeface="Instrument Sans"/>
              </a:defRPr>
            </a:lvl7pPr>
            <a:lvl8pPr lvl="7" algn="r">
              <a:buNone/>
              <a:defRPr sz="700">
                <a:solidFill>
                  <a:schemeClr val="accent5"/>
                </a:solidFill>
                <a:latin typeface="Instrument Sans"/>
                <a:ea typeface="Instrument Sans"/>
                <a:cs typeface="Instrument Sans"/>
                <a:sym typeface="Instrument Sans"/>
              </a:defRPr>
            </a:lvl8pPr>
            <a:lvl9pPr lvl="8" algn="r">
              <a:buNone/>
              <a:defRPr sz="700">
                <a:solidFill>
                  <a:schemeClr val="accent5"/>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18"/>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5" name="Google Shape;335;p18"/>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6" name="Google Shape;336;p18"/>
          <p:cNvSpPr txBox="1"/>
          <p:nvPr>
            <p:ph idx="9" type="subTitle"/>
          </p:nvPr>
        </p:nvSpPr>
        <p:spPr>
          <a:xfrm>
            <a:off x="282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37" name="Google Shape;337;p18"/>
          <p:cNvSpPr txBox="1"/>
          <p:nvPr>
            <p:ph idx="13" type="subTitle"/>
          </p:nvPr>
        </p:nvSpPr>
        <p:spPr>
          <a:xfrm>
            <a:off x="1724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38" name="Google Shape;338;p18"/>
          <p:cNvSpPr txBox="1"/>
          <p:nvPr>
            <p:ph idx="14" type="subTitle"/>
          </p:nvPr>
        </p:nvSpPr>
        <p:spPr>
          <a:xfrm>
            <a:off x="31665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39" name="Google Shape;339;p18"/>
          <p:cNvSpPr txBox="1"/>
          <p:nvPr>
            <p:ph idx="15" type="subTitle"/>
          </p:nvPr>
        </p:nvSpPr>
        <p:spPr>
          <a:xfrm>
            <a:off x="46078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40" name="Google Shape;340;p18"/>
          <p:cNvSpPr txBox="1"/>
          <p:nvPr>
            <p:ph idx="16" type="subTitle"/>
          </p:nvPr>
        </p:nvSpPr>
        <p:spPr>
          <a:xfrm>
            <a:off x="60492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41" name="Google Shape;341;p18"/>
          <p:cNvSpPr txBox="1"/>
          <p:nvPr>
            <p:ph idx="17" type="subTitle"/>
          </p:nvPr>
        </p:nvSpPr>
        <p:spPr>
          <a:xfrm>
            <a:off x="74905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42" name="Google Shape;342;p18"/>
          <p:cNvSpPr txBox="1"/>
          <p:nvPr>
            <p:ph idx="18" type="subTitle"/>
          </p:nvPr>
        </p:nvSpPr>
        <p:spPr>
          <a:xfrm>
            <a:off x="28910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3" name="Google Shape;343;p18"/>
          <p:cNvSpPr txBox="1"/>
          <p:nvPr>
            <p:ph idx="19" type="subTitle"/>
          </p:nvPr>
        </p:nvSpPr>
        <p:spPr>
          <a:xfrm>
            <a:off x="17280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18"/>
          <p:cNvSpPr txBox="1"/>
          <p:nvPr>
            <p:ph idx="20" type="subTitle"/>
          </p:nvPr>
        </p:nvSpPr>
        <p:spPr>
          <a:xfrm>
            <a:off x="3168063"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5" name="Google Shape;345;p18"/>
          <p:cNvSpPr txBox="1"/>
          <p:nvPr>
            <p:ph idx="21" type="subTitle"/>
          </p:nvPr>
        </p:nvSpPr>
        <p:spPr>
          <a:xfrm>
            <a:off x="46086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18"/>
          <p:cNvSpPr txBox="1"/>
          <p:nvPr>
            <p:ph idx="22" type="subTitle"/>
          </p:nvPr>
        </p:nvSpPr>
        <p:spPr>
          <a:xfrm>
            <a:off x="6051325"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7" name="Google Shape;347;p18"/>
          <p:cNvSpPr txBox="1"/>
          <p:nvPr>
            <p:ph idx="23" type="subTitle"/>
          </p:nvPr>
        </p:nvSpPr>
        <p:spPr>
          <a:xfrm>
            <a:off x="749035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1_1_1_1_1_1_1_2_1_1">
    <p:bg>
      <p:bgPr>
        <a:solidFill>
          <a:schemeClr val="dk2"/>
        </a:solidFill>
      </p:bgPr>
    </p:bg>
    <p:spTree>
      <p:nvGrpSpPr>
        <p:cNvPr id="348" name="Shape 348"/>
        <p:cNvGrpSpPr/>
        <p:nvPr/>
      </p:nvGrpSpPr>
      <p:grpSpPr>
        <a:xfrm>
          <a:off x="0" y="0"/>
          <a:ext cx="0" cy="0"/>
          <a:chOff x="0" y="0"/>
          <a:chExt cx="0" cy="0"/>
        </a:xfrm>
      </p:grpSpPr>
      <p:sp>
        <p:nvSpPr>
          <p:cNvPr id="349" name="Google Shape;349;p19"/>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350" name="Google Shape;350;p1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51" name="Google Shape;351;p19"/>
          <p:cNvSpPr/>
          <p:nvPr>
            <p:ph idx="2" type="pic"/>
          </p:nvPr>
        </p:nvSpPr>
        <p:spPr>
          <a:xfrm>
            <a:off x="477231" y="2396357"/>
            <a:ext cx="1243500" cy="1243500"/>
          </a:xfrm>
          <a:prstGeom prst="ellipse">
            <a:avLst/>
          </a:prstGeom>
          <a:noFill/>
          <a:ln>
            <a:noFill/>
          </a:ln>
        </p:spPr>
      </p:sp>
      <p:sp>
        <p:nvSpPr>
          <p:cNvPr id="352" name="Google Shape;352;p19"/>
          <p:cNvSpPr/>
          <p:nvPr>
            <p:ph idx="3" type="pic"/>
          </p:nvPr>
        </p:nvSpPr>
        <p:spPr>
          <a:xfrm>
            <a:off x="1867356" y="2396357"/>
            <a:ext cx="1243500" cy="1243500"/>
          </a:xfrm>
          <a:prstGeom prst="ellipse">
            <a:avLst/>
          </a:prstGeom>
          <a:noFill/>
          <a:ln>
            <a:noFill/>
          </a:ln>
        </p:spPr>
      </p:sp>
      <p:sp>
        <p:nvSpPr>
          <p:cNvPr id="353" name="Google Shape;353;p19"/>
          <p:cNvSpPr/>
          <p:nvPr>
            <p:ph idx="4" type="pic"/>
          </p:nvPr>
        </p:nvSpPr>
        <p:spPr>
          <a:xfrm>
            <a:off x="3257481" y="2396357"/>
            <a:ext cx="1243500" cy="1243500"/>
          </a:xfrm>
          <a:prstGeom prst="ellipse">
            <a:avLst/>
          </a:prstGeom>
          <a:noFill/>
          <a:ln>
            <a:noFill/>
          </a:ln>
        </p:spPr>
      </p:sp>
      <p:sp>
        <p:nvSpPr>
          <p:cNvPr id="354" name="Google Shape;354;p19"/>
          <p:cNvSpPr/>
          <p:nvPr>
            <p:ph idx="5" type="pic"/>
          </p:nvPr>
        </p:nvSpPr>
        <p:spPr>
          <a:xfrm>
            <a:off x="4647606" y="2396357"/>
            <a:ext cx="1243500" cy="1243500"/>
          </a:xfrm>
          <a:prstGeom prst="ellipse">
            <a:avLst/>
          </a:prstGeom>
          <a:noFill/>
          <a:ln>
            <a:noFill/>
          </a:ln>
        </p:spPr>
      </p:sp>
      <p:sp>
        <p:nvSpPr>
          <p:cNvPr id="355" name="Google Shape;355;p19"/>
          <p:cNvSpPr/>
          <p:nvPr>
            <p:ph idx="6" type="pic"/>
          </p:nvPr>
        </p:nvSpPr>
        <p:spPr>
          <a:xfrm>
            <a:off x="6037732" y="2396357"/>
            <a:ext cx="1243500" cy="1243500"/>
          </a:xfrm>
          <a:prstGeom prst="ellipse">
            <a:avLst/>
          </a:prstGeom>
          <a:noFill/>
          <a:ln>
            <a:noFill/>
          </a:ln>
        </p:spPr>
      </p:sp>
      <p:sp>
        <p:nvSpPr>
          <p:cNvPr id="356" name="Google Shape;356;p19"/>
          <p:cNvSpPr/>
          <p:nvPr>
            <p:ph idx="7" type="pic"/>
          </p:nvPr>
        </p:nvSpPr>
        <p:spPr>
          <a:xfrm>
            <a:off x="7427857" y="2396357"/>
            <a:ext cx="1243500" cy="1243500"/>
          </a:xfrm>
          <a:prstGeom prst="ellipse">
            <a:avLst/>
          </a:prstGeom>
          <a:noFill/>
          <a:ln>
            <a:noFill/>
          </a:ln>
        </p:spPr>
      </p:sp>
      <p:sp>
        <p:nvSpPr>
          <p:cNvPr id="357" name="Google Shape;357;p19"/>
          <p:cNvSpPr txBox="1"/>
          <p:nvPr>
            <p:ph idx="1" type="body"/>
          </p:nvPr>
        </p:nvSpPr>
        <p:spPr>
          <a:xfrm>
            <a:off x="47520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58" name="Google Shape;358;p19"/>
          <p:cNvSpPr txBox="1"/>
          <p:nvPr>
            <p:ph idx="8" type="body"/>
          </p:nvPr>
        </p:nvSpPr>
        <p:spPr>
          <a:xfrm>
            <a:off x="186573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800"/>
              </a:spcBef>
              <a:spcAft>
                <a:spcPts val="80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59" name="Google Shape;359;p19"/>
          <p:cNvSpPr txBox="1"/>
          <p:nvPr>
            <p:ph idx="9" type="body"/>
          </p:nvPr>
        </p:nvSpPr>
        <p:spPr>
          <a:xfrm>
            <a:off x="325626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60" name="Google Shape;360;p19"/>
          <p:cNvSpPr txBox="1"/>
          <p:nvPr>
            <p:ph idx="13" type="body"/>
          </p:nvPr>
        </p:nvSpPr>
        <p:spPr>
          <a:xfrm>
            <a:off x="464679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61" name="Google Shape;361;p19"/>
          <p:cNvSpPr txBox="1"/>
          <p:nvPr>
            <p:ph idx="14" type="body"/>
          </p:nvPr>
        </p:nvSpPr>
        <p:spPr>
          <a:xfrm>
            <a:off x="603732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62" name="Google Shape;362;p19"/>
          <p:cNvSpPr txBox="1"/>
          <p:nvPr>
            <p:ph idx="15" type="body"/>
          </p:nvPr>
        </p:nvSpPr>
        <p:spPr>
          <a:xfrm>
            <a:off x="742785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63" name="Google Shape;363;p19"/>
          <p:cNvSpPr txBox="1"/>
          <p:nvPr>
            <p:ph idx="1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64" name="Google Shape;364;p19"/>
          <p:cNvSpPr txBox="1"/>
          <p:nvPr>
            <p:ph idx="1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2">
  <p:cSld name="BLANK_1_1_1_1_1_1_1_1_1_1_1_2_1_1_1">
    <p:bg>
      <p:bgPr>
        <a:solidFill>
          <a:schemeClr val="lt2"/>
        </a:solidFill>
      </p:bgPr>
    </p:bg>
    <p:spTree>
      <p:nvGrpSpPr>
        <p:cNvPr id="365" name="Shape 365"/>
        <p:cNvGrpSpPr/>
        <p:nvPr/>
      </p:nvGrpSpPr>
      <p:grpSpPr>
        <a:xfrm>
          <a:off x="0" y="0"/>
          <a:ext cx="0" cy="0"/>
          <a:chOff x="0" y="0"/>
          <a:chExt cx="0" cy="0"/>
        </a:xfrm>
      </p:grpSpPr>
      <p:sp>
        <p:nvSpPr>
          <p:cNvPr id="366" name="Google Shape;366;p20"/>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367" name="Google Shape;367;p2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68" name="Google Shape;368;p20"/>
          <p:cNvSpPr txBox="1"/>
          <p:nvPr>
            <p:ph idx="1" type="body"/>
          </p:nvPr>
        </p:nvSpPr>
        <p:spPr>
          <a:xfrm>
            <a:off x="28201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69" name="Google Shape;369;p20"/>
          <p:cNvSpPr txBox="1"/>
          <p:nvPr>
            <p:ph idx="2" type="body"/>
          </p:nvPr>
        </p:nvSpPr>
        <p:spPr>
          <a:xfrm>
            <a:off x="1735443" y="2832891"/>
            <a:ext cx="1307700" cy="543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70" name="Google Shape;370;p20"/>
          <p:cNvSpPr txBox="1"/>
          <p:nvPr>
            <p:ph idx="3" type="body"/>
          </p:nvPr>
        </p:nvSpPr>
        <p:spPr>
          <a:xfrm>
            <a:off x="318887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71" name="Google Shape;371;p20"/>
          <p:cNvSpPr txBox="1"/>
          <p:nvPr>
            <p:ph idx="4" type="body"/>
          </p:nvPr>
        </p:nvSpPr>
        <p:spPr>
          <a:xfrm>
            <a:off x="464229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72" name="Google Shape;372;p20"/>
          <p:cNvSpPr txBox="1"/>
          <p:nvPr>
            <p:ph idx="5" type="body"/>
          </p:nvPr>
        </p:nvSpPr>
        <p:spPr>
          <a:xfrm>
            <a:off x="6095723"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73" name="Google Shape;373;p20"/>
          <p:cNvSpPr txBox="1"/>
          <p:nvPr>
            <p:ph idx="6" type="body"/>
          </p:nvPr>
        </p:nvSpPr>
        <p:spPr>
          <a:xfrm>
            <a:off x="754915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74" name="Google Shape;374;p20"/>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75" name="Google Shape;375;p20"/>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76" name="Google Shape;376;p20"/>
          <p:cNvSpPr/>
          <p:nvPr>
            <p:ph idx="9" type="pic"/>
          </p:nvPr>
        </p:nvSpPr>
        <p:spPr>
          <a:xfrm>
            <a:off x="282017" y="1446074"/>
            <a:ext cx="1307700" cy="1307700"/>
          </a:xfrm>
          <a:prstGeom prst="roundRect">
            <a:avLst>
              <a:gd fmla="val 16667" name="adj"/>
            </a:avLst>
          </a:prstGeom>
          <a:noFill/>
          <a:ln>
            <a:noFill/>
          </a:ln>
        </p:spPr>
      </p:sp>
      <p:sp>
        <p:nvSpPr>
          <p:cNvPr id="377" name="Google Shape;377;p20"/>
          <p:cNvSpPr/>
          <p:nvPr>
            <p:ph idx="13" type="pic"/>
          </p:nvPr>
        </p:nvSpPr>
        <p:spPr>
          <a:xfrm>
            <a:off x="1735443" y="1446074"/>
            <a:ext cx="1307700" cy="1307700"/>
          </a:xfrm>
          <a:prstGeom prst="roundRect">
            <a:avLst>
              <a:gd fmla="val 16667" name="adj"/>
            </a:avLst>
          </a:prstGeom>
          <a:noFill/>
          <a:ln>
            <a:noFill/>
          </a:ln>
        </p:spPr>
      </p:sp>
      <p:sp>
        <p:nvSpPr>
          <p:cNvPr id="378" name="Google Shape;378;p20"/>
          <p:cNvSpPr/>
          <p:nvPr>
            <p:ph idx="14" type="pic"/>
          </p:nvPr>
        </p:nvSpPr>
        <p:spPr>
          <a:xfrm>
            <a:off x="3188870" y="1446074"/>
            <a:ext cx="1307700" cy="1307700"/>
          </a:xfrm>
          <a:prstGeom prst="roundRect">
            <a:avLst>
              <a:gd fmla="val 16667" name="adj"/>
            </a:avLst>
          </a:prstGeom>
          <a:noFill/>
          <a:ln>
            <a:noFill/>
          </a:ln>
        </p:spPr>
      </p:sp>
      <p:sp>
        <p:nvSpPr>
          <p:cNvPr id="379" name="Google Shape;379;p20"/>
          <p:cNvSpPr/>
          <p:nvPr>
            <p:ph idx="15" type="pic"/>
          </p:nvPr>
        </p:nvSpPr>
        <p:spPr>
          <a:xfrm>
            <a:off x="4642297" y="1446074"/>
            <a:ext cx="1307700" cy="1307700"/>
          </a:xfrm>
          <a:prstGeom prst="roundRect">
            <a:avLst>
              <a:gd fmla="val 16667" name="adj"/>
            </a:avLst>
          </a:prstGeom>
          <a:noFill/>
          <a:ln>
            <a:noFill/>
          </a:ln>
        </p:spPr>
      </p:sp>
      <p:sp>
        <p:nvSpPr>
          <p:cNvPr id="380" name="Google Shape;380;p20"/>
          <p:cNvSpPr/>
          <p:nvPr>
            <p:ph idx="16" type="pic"/>
          </p:nvPr>
        </p:nvSpPr>
        <p:spPr>
          <a:xfrm>
            <a:off x="6095723" y="1446074"/>
            <a:ext cx="1307700" cy="1307700"/>
          </a:xfrm>
          <a:prstGeom prst="roundRect">
            <a:avLst>
              <a:gd fmla="val 16667" name="adj"/>
            </a:avLst>
          </a:prstGeom>
          <a:noFill/>
          <a:ln>
            <a:noFill/>
          </a:ln>
        </p:spPr>
      </p:sp>
      <p:sp>
        <p:nvSpPr>
          <p:cNvPr id="381" name="Google Shape;381;p20"/>
          <p:cNvSpPr/>
          <p:nvPr>
            <p:ph idx="17" type="pic"/>
          </p:nvPr>
        </p:nvSpPr>
        <p:spPr>
          <a:xfrm>
            <a:off x="7549150" y="1446074"/>
            <a:ext cx="1307700" cy="1307700"/>
          </a:xfrm>
          <a:prstGeom prst="roundRect">
            <a:avLst>
              <a:gd fmla="val 16667" name="adj"/>
            </a:avLst>
          </a:prstGeom>
          <a:noFill/>
          <a:ln>
            <a:noFill/>
          </a:ln>
        </p:spPr>
      </p:sp>
      <p:sp>
        <p:nvSpPr>
          <p:cNvPr id="382" name="Google Shape;382;p20"/>
          <p:cNvSpPr txBox="1"/>
          <p:nvPr>
            <p:ph idx="18" type="body"/>
          </p:nvPr>
        </p:nvSpPr>
        <p:spPr>
          <a:xfrm>
            <a:off x="27929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83" name="Google Shape;383;p20"/>
          <p:cNvSpPr txBox="1"/>
          <p:nvPr>
            <p:ph idx="19" type="body"/>
          </p:nvPr>
        </p:nvSpPr>
        <p:spPr>
          <a:xfrm>
            <a:off x="173271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84" name="Google Shape;384;p20"/>
          <p:cNvSpPr txBox="1"/>
          <p:nvPr>
            <p:ph idx="20" type="body"/>
          </p:nvPr>
        </p:nvSpPr>
        <p:spPr>
          <a:xfrm>
            <a:off x="318614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85" name="Google Shape;385;p20"/>
          <p:cNvSpPr txBox="1"/>
          <p:nvPr>
            <p:ph idx="21" type="body"/>
          </p:nvPr>
        </p:nvSpPr>
        <p:spPr>
          <a:xfrm>
            <a:off x="463957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86" name="Google Shape;386;p20"/>
          <p:cNvSpPr txBox="1"/>
          <p:nvPr>
            <p:ph idx="22" type="body"/>
          </p:nvPr>
        </p:nvSpPr>
        <p:spPr>
          <a:xfrm>
            <a:off x="609299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87" name="Google Shape;387;p20"/>
          <p:cNvSpPr txBox="1"/>
          <p:nvPr>
            <p:ph idx="23" type="body"/>
          </p:nvPr>
        </p:nvSpPr>
        <p:spPr>
          <a:xfrm>
            <a:off x="754642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1">
  <p:cSld name="CUSTOM_4_1">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2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90" name="Google Shape;390;p2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91" name="Google Shape;391;p21"/>
          <p:cNvSpPr txBox="1"/>
          <p:nvPr>
            <p:ph idx="3" type="body"/>
          </p:nvPr>
        </p:nvSpPr>
        <p:spPr>
          <a:xfrm>
            <a:off x="360300" y="2181900"/>
            <a:ext cx="8496600" cy="2486700"/>
          </a:xfrm>
          <a:prstGeom prst="rect">
            <a:avLst/>
          </a:prstGeom>
        </p:spPr>
        <p:txBody>
          <a:bodyPr anchorCtr="0" anchor="b" bIns="0" lIns="0" spcFirstLastPara="1" rIns="0" wrap="square" tIns="0">
            <a:noAutofit/>
          </a:bodyPr>
          <a:lstStyle>
            <a:lvl1pPr indent="-228600" lvl="0" marL="457200">
              <a:lnSpc>
                <a:spcPct val="85000"/>
              </a:lnSpc>
              <a:spcBef>
                <a:spcPts val="0"/>
              </a:spcBef>
              <a:spcAft>
                <a:spcPts val="0"/>
              </a:spcAft>
              <a:buNone/>
              <a:defRPr sz="3600"/>
            </a:lvl1pPr>
            <a:lvl2pPr indent="-228600" lvl="1" marL="914400">
              <a:lnSpc>
                <a:spcPct val="85000"/>
              </a:lnSpc>
              <a:spcBef>
                <a:spcPts val="0"/>
              </a:spcBef>
              <a:spcAft>
                <a:spcPts val="0"/>
              </a:spcAft>
              <a:buNone/>
              <a:defRPr sz="3600"/>
            </a:lvl2pPr>
            <a:lvl3pPr indent="-228600" lvl="2" marL="1371600">
              <a:lnSpc>
                <a:spcPct val="85000"/>
              </a:lnSpc>
              <a:spcBef>
                <a:spcPts val="0"/>
              </a:spcBef>
              <a:spcAft>
                <a:spcPts val="0"/>
              </a:spcAft>
              <a:buNone/>
              <a:defRPr sz="3600"/>
            </a:lvl3pPr>
            <a:lvl4pPr indent="-228600" lvl="3" marL="1828800">
              <a:lnSpc>
                <a:spcPct val="85000"/>
              </a:lnSpc>
              <a:spcBef>
                <a:spcPts val="0"/>
              </a:spcBef>
              <a:spcAft>
                <a:spcPts val="0"/>
              </a:spcAft>
              <a:buNone/>
              <a:defRPr sz="3600"/>
            </a:lvl4pPr>
            <a:lvl5pPr indent="-228600" lvl="4" marL="2286000">
              <a:lnSpc>
                <a:spcPct val="85000"/>
              </a:lnSpc>
              <a:spcBef>
                <a:spcPts val="0"/>
              </a:spcBef>
              <a:spcAft>
                <a:spcPts val="0"/>
              </a:spcAft>
              <a:buNone/>
              <a:defRPr sz="3600"/>
            </a:lvl5pPr>
            <a:lvl6pPr indent="-228600" lvl="5" marL="2743200">
              <a:lnSpc>
                <a:spcPct val="85000"/>
              </a:lnSpc>
              <a:spcBef>
                <a:spcPts val="0"/>
              </a:spcBef>
              <a:spcAft>
                <a:spcPts val="0"/>
              </a:spcAft>
              <a:buNone/>
              <a:defRPr sz="3600"/>
            </a:lvl6pPr>
            <a:lvl7pPr indent="-228600" lvl="6" marL="3200400">
              <a:lnSpc>
                <a:spcPct val="85000"/>
              </a:lnSpc>
              <a:spcBef>
                <a:spcPts val="0"/>
              </a:spcBef>
              <a:spcAft>
                <a:spcPts val="0"/>
              </a:spcAft>
              <a:buNone/>
              <a:defRPr sz="3600"/>
            </a:lvl7pPr>
            <a:lvl8pPr indent="-228600" lvl="7" marL="3657600">
              <a:lnSpc>
                <a:spcPct val="85000"/>
              </a:lnSpc>
              <a:spcBef>
                <a:spcPts val="0"/>
              </a:spcBef>
              <a:spcAft>
                <a:spcPts val="0"/>
              </a:spcAft>
              <a:buNone/>
              <a:defRPr sz="3600"/>
            </a:lvl8pPr>
            <a:lvl9pPr indent="-228600" lvl="8" marL="4114800">
              <a:lnSpc>
                <a:spcPct val="85000"/>
              </a:lnSpc>
              <a:spcBef>
                <a:spcPts val="0"/>
              </a:spcBef>
              <a:spcAft>
                <a:spcPts val="0"/>
              </a:spcAft>
              <a:buNone/>
              <a:defRPr sz="3600"/>
            </a:lvl9pPr>
          </a:lstStyle>
          <a:p/>
        </p:txBody>
      </p:sp>
      <p:sp>
        <p:nvSpPr>
          <p:cNvPr id="392" name="Google Shape;392;p2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BLANK_1_1_1_2">
    <p:bg>
      <p:bgPr>
        <a:blipFill>
          <a:blip r:embed="rId2">
            <a:alphaModFix/>
          </a:blip>
          <a:stretch>
            <a:fillRect/>
          </a:stretch>
        </a:blipFill>
      </p:bgPr>
    </p:bg>
    <p:spTree>
      <p:nvGrpSpPr>
        <p:cNvPr id="393" name="Shape 393"/>
        <p:cNvGrpSpPr/>
        <p:nvPr/>
      </p:nvGrpSpPr>
      <p:grpSpPr>
        <a:xfrm>
          <a:off x="0" y="0"/>
          <a:ext cx="0" cy="0"/>
          <a:chOff x="0" y="0"/>
          <a:chExt cx="0" cy="0"/>
        </a:xfrm>
      </p:grpSpPr>
      <p:sp>
        <p:nvSpPr>
          <p:cNvPr id="394" name="Google Shape;394;p22"/>
          <p:cNvSpPr txBox="1"/>
          <p:nvPr>
            <p:ph type="title"/>
          </p:nvPr>
        </p:nvSpPr>
        <p:spPr>
          <a:xfrm>
            <a:off x="284700" y="474750"/>
            <a:ext cx="4227300" cy="965400"/>
          </a:xfrm>
          <a:prstGeom prst="rect">
            <a:avLst/>
          </a:prstGeom>
        </p:spPr>
        <p:txBody>
          <a:bodyPr anchorCtr="0" anchor="b" bIns="0" lIns="0" spcFirstLastPara="1" rIns="91425" wrap="square" tIns="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395" name="Google Shape;395;p22"/>
          <p:cNvSpPr/>
          <p:nvPr>
            <p:ph idx="2" type="pic"/>
          </p:nvPr>
        </p:nvSpPr>
        <p:spPr>
          <a:xfrm>
            <a:off x="4629600" y="474750"/>
            <a:ext cx="4227300" cy="4194000"/>
          </a:xfrm>
          <a:prstGeom prst="roundRect">
            <a:avLst>
              <a:gd fmla="val 5294" name="adj"/>
            </a:avLst>
          </a:prstGeom>
          <a:noFill/>
          <a:ln>
            <a:noFill/>
          </a:ln>
        </p:spPr>
      </p:sp>
      <p:sp>
        <p:nvSpPr>
          <p:cNvPr id="396" name="Google Shape;396;p22"/>
          <p:cNvSpPr txBox="1"/>
          <p:nvPr>
            <p:ph idx="1" type="body"/>
          </p:nvPr>
        </p:nvSpPr>
        <p:spPr>
          <a:xfrm>
            <a:off x="284700" y="3065325"/>
            <a:ext cx="2772600" cy="1603200"/>
          </a:xfrm>
          <a:prstGeom prst="rect">
            <a:avLst/>
          </a:prstGeom>
        </p:spPr>
        <p:txBody>
          <a:bodyPr anchorCtr="0" anchor="b" bIns="0" lIns="0" spcFirstLastPara="1" rIns="0" wrap="square" tIns="0">
            <a:noAutofit/>
          </a:bodyPr>
          <a:lstStyle>
            <a:lvl1pPr indent="-304800" lvl="0" marL="457200">
              <a:spcBef>
                <a:spcPts val="0"/>
              </a:spcBef>
              <a:spcAft>
                <a:spcPts val="0"/>
              </a:spcAft>
              <a:buClr>
                <a:schemeClr val="lt1"/>
              </a:buClr>
              <a:buSzPts val="1200"/>
              <a:buChar char="●"/>
              <a:defRPr sz="1200"/>
            </a:lvl1pPr>
            <a:lvl2pPr indent="-304800" lvl="1" marL="914400">
              <a:spcBef>
                <a:spcPts val="800"/>
              </a:spcBef>
              <a:spcAft>
                <a:spcPts val="0"/>
              </a:spcAft>
              <a:buClr>
                <a:schemeClr val="lt1"/>
              </a:buClr>
              <a:buSzPts val="1200"/>
              <a:buChar char="○"/>
              <a:defRPr sz="1200"/>
            </a:lvl2pPr>
            <a:lvl3pPr indent="-304800" lvl="2" marL="1371600">
              <a:spcBef>
                <a:spcPts val="800"/>
              </a:spcBef>
              <a:spcAft>
                <a:spcPts val="0"/>
              </a:spcAft>
              <a:buClr>
                <a:schemeClr val="lt1"/>
              </a:buClr>
              <a:buSzPts val="1200"/>
              <a:buChar char="■"/>
              <a:defRPr sz="1200"/>
            </a:lvl3pPr>
            <a:lvl4pPr indent="-304800" lvl="3" marL="1828800">
              <a:spcBef>
                <a:spcPts val="800"/>
              </a:spcBef>
              <a:spcAft>
                <a:spcPts val="0"/>
              </a:spcAft>
              <a:buClr>
                <a:schemeClr val="lt1"/>
              </a:buClr>
              <a:buSzPts val="1200"/>
              <a:buChar char="●"/>
              <a:defRPr sz="1200"/>
            </a:lvl4pPr>
            <a:lvl5pPr indent="-304800" lvl="4" marL="2286000">
              <a:spcBef>
                <a:spcPts val="800"/>
              </a:spcBef>
              <a:spcAft>
                <a:spcPts val="0"/>
              </a:spcAft>
              <a:buClr>
                <a:schemeClr val="lt1"/>
              </a:buClr>
              <a:buSzPts val="1200"/>
              <a:buChar char="○"/>
              <a:defRPr sz="1200"/>
            </a:lvl5pPr>
            <a:lvl6pPr indent="-304800" lvl="5" marL="2743200">
              <a:spcBef>
                <a:spcPts val="800"/>
              </a:spcBef>
              <a:spcAft>
                <a:spcPts val="0"/>
              </a:spcAft>
              <a:buClr>
                <a:schemeClr val="lt1"/>
              </a:buClr>
              <a:buSzPts val="1200"/>
              <a:buChar char="■"/>
              <a:defRPr sz="1200"/>
            </a:lvl6pPr>
            <a:lvl7pPr indent="-304800" lvl="6" marL="3200400">
              <a:spcBef>
                <a:spcPts val="800"/>
              </a:spcBef>
              <a:spcAft>
                <a:spcPts val="0"/>
              </a:spcAft>
              <a:buClr>
                <a:schemeClr val="lt1"/>
              </a:buClr>
              <a:buSzPts val="1200"/>
              <a:buChar char="●"/>
              <a:defRPr sz="1200"/>
            </a:lvl7pPr>
            <a:lvl8pPr indent="-304800" lvl="7" marL="3657600">
              <a:spcBef>
                <a:spcPts val="800"/>
              </a:spcBef>
              <a:spcAft>
                <a:spcPts val="0"/>
              </a:spcAft>
              <a:buClr>
                <a:schemeClr val="lt1"/>
              </a:buClr>
              <a:buSzPts val="1200"/>
              <a:buChar char="○"/>
              <a:defRPr sz="1200"/>
            </a:lvl8pPr>
            <a:lvl9pPr indent="-304800" lvl="8" marL="4114800">
              <a:spcBef>
                <a:spcPts val="800"/>
              </a:spcBef>
              <a:spcAft>
                <a:spcPts val="800"/>
              </a:spcAft>
              <a:buClr>
                <a:schemeClr val="lt1"/>
              </a:buClr>
              <a:buSzPts val="1200"/>
              <a:buChar char="■"/>
              <a:defRPr sz="1200"/>
            </a:lvl9pPr>
          </a:lstStyle>
          <a:p/>
        </p:txBody>
      </p:sp>
      <p:sp>
        <p:nvSpPr>
          <p:cNvPr id="397" name="Google Shape;397;p22"/>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98" name="Google Shape;398;p22"/>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99" name="Google Shape;399;p2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2">
  <p:cSld name="BLANK_1_1_1_2_3_1">
    <p:bg>
      <p:bgPr>
        <a:blipFill>
          <a:blip r:embed="rId2">
            <a:alphaModFix/>
          </a:blip>
          <a:stretch>
            <a:fillRect/>
          </a:stretch>
        </a:blipFill>
      </p:bgPr>
    </p:bg>
    <p:spTree>
      <p:nvGrpSpPr>
        <p:cNvPr id="400" name="Shape 400"/>
        <p:cNvGrpSpPr/>
        <p:nvPr/>
      </p:nvGrpSpPr>
      <p:grpSpPr>
        <a:xfrm>
          <a:off x="0" y="0"/>
          <a:ext cx="0" cy="0"/>
          <a:chOff x="0" y="0"/>
          <a:chExt cx="0" cy="0"/>
        </a:xfrm>
      </p:grpSpPr>
      <p:sp>
        <p:nvSpPr>
          <p:cNvPr id="401" name="Google Shape;401;p23"/>
          <p:cNvSpPr/>
          <p:nvPr>
            <p:ph idx="2" type="pic"/>
          </p:nvPr>
        </p:nvSpPr>
        <p:spPr>
          <a:xfrm>
            <a:off x="4629600" y="474750"/>
            <a:ext cx="4227300" cy="4194000"/>
          </a:xfrm>
          <a:prstGeom prst="roundRect">
            <a:avLst>
              <a:gd fmla="val 10510" name="adj"/>
            </a:avLst>
          </a:prstGeom>
          <a:noFill/>
          <a:ln>
            <a:noFill/>
          </a:ln>
        </p:spPr>
      </p:sp>
      <p:sp>
        <p:nvSpPr>
          <p:cNvPr id="402" name="Google Shape;402;p23"/>
          <p:cNvSpPr txBox="1"/>
          <p:nvPr>
            <p:ph idx="1"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3" name="Google Shape;403;p23"/>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04" name="Google Shape;404;p23"/>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05" name="Google Shape;405;p2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06" name="Google Shape;406;p23"/>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3">
  <p:cSld name="BLANK_1_1_1_2_3_1_1">
    <p:spTree>
      <p:nvGrpSpPr>
        <p:cNvPr id="407" name="Shape 407"/>
        <p:cNvGrpSpPr/>
        <p:nvPr/>
      </p:nvGrpSpPr>
      <p:grpSpPr>
        <a:xfrm>
          <a:off x="0" y="0"/>
          <a:ext cx="0" cy="0"/>
          <a:chOff x="0" y="0"/>
          <a:chExt cx="0" cy="0"/>
        </a:xfrm>
      </p:grpSpPr>
      <p:sp>
        <p:nvSpPr>
          <p:cNvPr id="408" name="Google Shape;408;p24"/>
          <p:cNvSpPr/>
          <p:nvPr>
            <p:ph idx="2" type="pic"/>
          </p:nvPr>
        </p:nvSpPr>
        <p:spPr>
          <a:xfrm>
            <a:off x="4629600" y="474750"/>
            <a:ext cx="4227300" cy="4194000"/>
          </a:xfrm>
          <a:prstGeom prst="roundRect">
            <a:avLst>
              <a:gd fmla="val 10640" name="adj"/>
            </a:avLst>
          </a:prstGeom>
          <a:noFill/>
          <a:ln>
            <a:noFill/>
          </a:ln>
        </p:spPr>
      </p:sp>
      <p:sp>
        <p:nvSpPr>
          <p:cNvPr id="409" name="Google Shape;409;p2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10" name="Google Shape;410;p24"/>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11" name="Google Shape;411;p2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12" name="Google Shape;412;p24"/>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13" name="Google Shape;413;p24"/>
          <p:cNvSpPr txBox="1"/>
          <p:nvPr>
            <p:ph idx="4"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4">
  <p:cSld name="BLANK_1_1_1_2_2">
    <p:bg>
      <p:bgPr>
        <a:blipFill>
          <a:blip r:embed="rId2">
            <a:alphaModFix/>
          </a:blip>
          <a:stretch>
            <a:fillRect/>
          </a:stretch>
        </a:blipFill>
      </p:bgPr>
    </p:bg>
    <p:spTree>
      <p:nvGrpSpPr>
        <p:cNvPr id="414" name="Shape 414"/>
        <p:cNvGrpSpPr/>
        <p:nvPr/>
      </p:nvGrpSpPr>
      <p:grpSpPr>
        <a:xfrm>
          <a:off x="0" y="0"/>
          <a:ext cx="0" cy="0"/>
          <a:chOff x="0" y="0"/>
          <a:chExt cx="0" cy="0"/>
        </a:xfrm>
      </p:grpSpPr>
      <p:sp>
        <p:nvSpPr>
          <p:cNvPr id="415" name="Google Shape;415;p25"/>
          <p:cNvSpPr/>
          <p:nvPr/>
        </p:nvSpPr>
        <p:spPr>
          <a:xfrm>
            <a:off x="284700" y="2630400"/>
            <a:ext cx="8572200" cy="203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16" name="Google Shape;416;p25"/>
          <p:cNvSpPr/>
          <p:nvPr/>
        </p:nvSpPr>
        <p:spPr>
          <a:xfrm>
            <a:off x="463993" y="2779498"/>
            <a:ext cx="1783200" cy="178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17" name="Google Shape;417;p25"/>
          <p:cNvSpPr/>
          <p:nvPr>
            <p:ph idx="2" type="pic"/>
          </p:nvPr>
        </p:nvSpPr>
        <p:spPr>
          <a:xfrm>
            <a:off x="446675" y="2758375"/>
            <a:ext cx="1783200" cy="1783200"/>
          </a:xfrm>
          <a:prstGeom prst="ellipse">
            <a:avLst/>
          </a:prstGeom>
          <a:noFill/>
          <a:ln>
            <a:noFill/>
          </a:ln>
        </p:spPr>
      </p:sp>
      <p:sp>
        <p:nvSpPr>
          <p:cNvPr id="418" name="Google Shape;418;p2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a:buNone/>
              <a:defRPr sz="1000">
                <a:solidFill>
                  <a:schemeClr val="accent5"/>
                </a:solidFill>
              </a:defRPr>
            </a:lvl2pPr>
            <a:lvl3pPr lvl="2">
              <a:spcBef>
                <a:spcPts val="0"/>
              </a:spcBef>
              <a:spcAft>
                <a:spcPts val="0"/>
              </a:spcAft>
              <a:buClr>
                <a:schemeClr val="accent5"/>
              </a:buClr>
              <a:buSzPts val="1000"/>
              <a:buFont typeface="Instrument Sans"/>
              <a:buNone/>
              <a:defRPr sz="1000">
                <a:solidFill>
                  <a:schemeClr val="accent5"/>
                </a:solidFill>
              </a:defRPr>
            </a:lvl3pPr>
            <a:lvl4pPr lvl="3">
              <a:spcBef>
                <a:spcPts val="0"/>
              </a:spcBef>
              <a:spcAft>
                <a:spcPts val="0"/>
              </a:spcAft>
              <a:buClr>
                <a:schemeClr val="accent5"/>
              </a:buClr>
              <a:buSzPts val="1000"/>
              <a:buFont typeface="Instrument Sans"/>
              <a:buNone/>
              <a:defRPr sz="1000">
                <a:solidFill>
                  <a:schemeClr val="accent5"/>
                </a:solidFill>
              </a:defRPr>
            </a:lvl4pPr>
            <a:lvl5pPr lvl="4">
              <a:spcBef>
                <a:spcPts val="0"/>
              </a:spcBef>
              <a:spcAft>
                <a:spcPts val="0"/>
              </a:spcAft>
              <a:buClr>
                <a:schemeClr val="accent5"/>
              </a:buClr>
              <a:buSzPts val="1000"/>
              <a:buFont typeface="Instrument Sans"/>
              <a:buNone/>
              <a:defRPr sz="1000">
                <a:solidFill>
                  <a:schemeClr val="accent5"/>
                </a:solidFill>
              </a:defRPr>
            </a:lvl5pPr>
            <a:lvl6pPr lvl="5">
              <a:spcBef>
                <a:spcPts val="0"/>
              </a:spcBef>
              <a:spcAft>
                <a:spcPts val="0"/>
              </a:spcAft>
              <a:buClr>
                <a:schemeClr val="accent5"/>
              </a:buClr>
              <a:buSzPts val="1000"/>
              <a:buFont typeface="Instrument Sans"/>
              <a:buNone/>
              <a:defRPr sz="1000">
                <a:solidFill>
                  <a:schemeClr val="accent5"/>
                </a:solidFill>
              </a:defRPr>
            </a:lvl6pPr>
            <a:lvl7pPr lvl="6">
              <a:spcBef>
                <a:spcPts val="0"/>
              </a:spcBef>
              <a:spcAft>
                <a:spcPts val="0"/>
              </a:spcAft>
              <a:buClr>
                <a:schemeClr val="accent5"/>
              </a:buClr>
              <a:buSzPts val="1000"/>
              <a:buFont typeface="Instrument Sans"/>
              <a:buNone/>
              <a:defRPr sz="1000">
                <a:solidFill>
                  <a:schemeClr val="accent5"/>
                </a:solidFill>
              </a:defRPr>
            </a:lvl7pPr>
            <a:lvl8pPr lvl="7">
              <a:spcBef>
                <a:spcPts val="0"/>
              </a:spcBef>
              <a:spcAft>
                <a:spcPts val="0"/>
              </a:spcAft>
              <a:buClr>
                <a:schemeClr val="accent5"/>
              </a:buClr>
              <a:buSzPts val="1000"/>
              <a:buFont typeface="Instrument Sans"/>
              <a:buNone/>
              <a:defRPr sz="1000">
                <a:solidFill>
                  <a:schemeClr val="accent5"/>
                </a:solidFill>
              </a:defRPr>
            </a:lvl8pPr>
            <a:lvl9pPr lvl="8">
              <a:spcBef>
                <a:spcPts val="0"/>
              </a:spcBef>
              <a:spcAft>
                <a:spcPts val="0"/>
              </a:spcAft>
              <a:buClr>
                <a:schemeClr val="accent5"/>
              </a:buClr>
              <a:buSzPts val="1000"/>
              <a:buFont typeface="Instrument Sans"/>
              <a:buNone/>
              <a:defRPr sz="1000">
                <a:solidFill>
                  <a:schemeClr val="accent5"/>
                </a:solidFill>
              </a:defRPr>
            </a:lvl9pPr>
          </a:lstStyle>
          <a:p/>
        </p:txBody>
      </p:sp>
      <p:sp>
        <p:nvSpPr>
          <p:cNvPr id="419" name="Google Shape;419;p25"/>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a:buNone/>
              <a:defRPr sz="1000">
                <a:solidFill>
                  <a:schemeClr val="accent5"/>
                </a:solidFill>
              </a:defRPr>
            </a:lvl2pPr>
            <a:lvl3pPr lvl="2" algn="r">
              <a:spcBef>
                <a:spcPts val="0"/>
              </a:spcBef>
              <a:spcAft>
                <a:spcPts val="0"/>
              </a:spcAft>
              <a:buClr>
                <a:schemeClr val="accent5"/>
              </a:buClr>
              <a:buSzPts val="1000"/>
              <a:buFont typeface="Instrument Sans"/>
              <a:buNone/>
              <a:defRPr sz="1000">
                <a:solidFill>
                  <a:schemeClr val="accent5"/>
                </a:solidFill>
              </a:defRPr>
            </a:lvl3pPr>
            <a:lvl4pPr lvl="3" algn="r">
              <a:spcBef>
                <a:spcPts val="0"/>
              </a:spcBef>
              <a:spcAft>
                <a:spcPts val="0"/>
              </a:spcAft>
              <a:buClr>
                <a:schemeClr val="accent5"/>
              </a:buClr>
              <a:buSzPts val="1000"/>
              <a:buFont typeface="Instrument Sans"/>
              <a:buNone/>
              <a:defRPr sz="1000">
                <a:solidFill>
                  <a:schemeClr val="accent5"/>
                </a:solidFill>
              </a:defRPr>
            </a:lvl4pPr>
            <a:lvl5pPr lvl="4" algn="r">
              <a:spcBef>
                <a:spcPts val="0"/>
              </a:spcBef>
              <a:spcAft>
                <a:spcPts val="0"/>
              </a:spcAft>
              <a:buClr>
                <a:schemeClr val="accent5"/>
              </a:buClr>
              <a:buSzPts val="1000"/>
              <a:buFont typeface="Instrument Sans"/>
              <a:buNone/>
              <a:defRPr sz="1000">
                <a:solidFill>
                  <a:schemeClr val="accent5"/>
                </a:solidFill>
              </a:defRPr>
            </a:lvl5pPr>
            <a:lvl6pPr lvl="5" algn="r">
              <a:spcBef>
                <a:spcPts val="0"/>
              </a:spcBef>
              <a:spcAft>
                <a:spcPts val="0"/>
              </a:spcAft>
              <a:buClr>
                <a:schemeClr val="accent5"/>
              </a:buClr>
              <a:buSzPts val="1000"/>
              <a:buFont typeface="Instrument Sans"/>
              <a:buNone/>
              <a:defRPr sz="1000">
                <a:solidFill>
                  <a:schemeClr val="accent5"/>
                </a:solidFill>
              </a:defRPr>
            </a:lvl6pPr>
            <a:lvl7pPr lvl="6" algn="r">
              <a:spcBef>
                <a:spcPts val="0"/>
              </a:spcBef>
              <a:spcAft>
                <a:spcPts val="0"/>
              </a:spcAft>
              <a:buClr>
                <a:schemeClr val="accent5"/>
              </a:buClr>
              <a:buSzPts val="1000"/>
              <a:buFont typeface="Instrument Sans"/>
              <a:buNone/>
              <a:defRPr sz="1000">
                <a:solidFill>
                  <a:schemeClr val="accent5"/>
                </a:solidFill>
              </a:defRPr>
            </a:lvl7pPr>
            <a:lvl8pPr lvl="7" algn="r">
              <a:spcBef>
                <a:spcPts val="0"/>
              </a:spcBef>
              <a:spcAft>
                <a:spcPts val="0"/>
              </a:spcAft>
              <a:buClr>
                <a:schemeClr val="accent5"/>
              </a:buClr>
              <a:buSzPts val="1000"/>
              <a:buFont typeface="Instrument Sans"/>
              <a:buNone/>
              <a:defRPr sz="1000">
                <a:solidFill>
                  <a:schemeClr val="accent5"/>
                </a:solidFill>
              </a:defRPr>
            </a:lvl8pPr>
            <a:lvl9pPr lvl="8" algn="r">
              <a:spcBef>
                <a:spcPts val="0"/>
              </a:spcBef>
              <a:spcAft>
                <a:spcPts val="0"/>
              </a:spcAft>
              <a:buClr>
                <a:schemeClr val="accent5"/>
              </a:buClr>
              <a:buSzPts val="1000"/>
              <a:buFont typeface="Instrument Sans"/>
              <a:buNone/>
              <a:defRPr sz="1000">
                <a:solidFill>
                  <a:schemeClr val="accent5"/>
                </a:solidFill>
              </a:defRPr>
            </a:lvl9pPr>
          </a:lstStyle>
          <a:p/>
        </p:txBody>
      </p:sp>
      <p:sp>
        <p:nvSpPr>
          <p:cNvPr id="420" name="Google Shape;420;p25"/>
          <p:cNvSpPr txBox="1"/>
          <p:nvPr>
            <p:ph type="title"/>
          </p:nvPr>
        </p:nvSpPr>
        <p:spPr>
          <a:xfrm>
            <a:off x="284700" y="474750"/>
            <a:ext cx="4227300" cy="49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sz="2400">
                <a:latin typeface="Instrument Sans"/>
                <a:ea typeface="Instrument Sans"/>
                <a:cs typeface="Instrument Sans"/>
                <a:sym typeface="Instrument Sans"/>
              </a:defRPr>
            </a:lvl1pPr>
            <a:lvl2pPr lvl="1">
              <a:lnSpc>
                <a:spcPct val="115000"/>
              </a:lnSpc>
              <a:spcBef>
                <a:spcPts val="0"/>
              </a:spcBef>
              <a:spcAft>
                <a:spcPts val="0"/>
              </a:spcAft>
              <a:buNone/>
              <a:defRPr sz="2400">
                <a:latin typeface="Instrument Sans"/>
                <a:ea typeface="Instrument Sans"/>
                <a:cs typeface="Instrument Sans"/>
                <a:sym typeface="Instrument Sans"/>
              </a:defRPr>
            </a:lvl2pPr>
            <a:lvl3pPr lvl="2">
              <a:lnSpc>
                <a:spcPct val="115000"/>
              </a:lnSpc>
              <a:spcBef>
                <a:spcPts val="0"/>
              </a:spcBef>
              <a:spcAft>
                <a:spcPts val="0"/>
              </a:spcAft>
              <a:buNone/>
              <a:defRPr sz="2400">
                <a:latin typeface="Instrument Sans"/>
                <a:ea typeface="Instrument Sans"/>
                <a:cs typeface="Instrument Sans"/>
                <a:sym typeface="Instrument Sans"/>
              </a:defRPr>
            </a:lvl3pPr>
            <a:lvl4pPr lvl="3">
              <a:lnSpc>
                <a:spcPct val="115000"/>
              </a:lnSpc>
              <a:spcBef>
                <a:spcPts val="0"/>
              </a:spcBef>
              <a:spcAft>
                <a:spcPts val="0"/>
              </a:spcAft>
              <a:buNone/>
              <a:defRPr sz="2400">
                <a:latin typeface="Instrument Sans"/>
                <a:ea typeface="Instrument Sans"/>
                <a:cs typeface="Instrument Sans"/>
                <a:sym typeface="Instrument Sans"/>
              </a:defRPr>
            </a:lvl4pPr>
            <a:lvl5pPr lvl="4">
              <a:lnSpc>
                <a:spcPct val="115000"/>
              </a:lnSpc>
              <a:spcBef>
                <a:spcPts val="0"/>
              </a:spcBef>
              <a:spcAft>
                <a:spcPts val="0"/>
              </a:spcAft>
              <a:buNone/>
              <a:defRPr sz="2400">
                <a:latin typeface="Instrument Sans"/>
                <a:ea typeface="Instrument Sans"/>
                <a:cs typeface="Instrument Sans"/>
                <a:sym typeface="Instrument Sans"/>
              </a:defRPr>
            </a:lvl5pPr>
            <a:lvl6pPr lvl="5">
              <a:lnSpc>
                <a:spcPct val="115000"/>
              </a:lnSpc>
              <a:spcBef>
                <a:spcPts val="0"/>
              </a:spcBef>
              <a:spcAft>
                <a:spcPts val="0"/>
              </a:spcAft>
              <a:buNone/>
              <a:defRPr sz="2400">
                <a:latin typeface="Instrument Sans"/>
                <a:ea typeface="Instrument Sans"/>
                <a:cs typeface="Instrument Sans"/>
                <a:sym typeface="Instrument Sans"/>
              </a:defRPr>
            </a:lvl6pPr>
            <a:lvl7pPr lvl="6">
              <a:lnSpc>
                <a:spcPct val="115000"/>
              </a:lnSpc>
              <a:spcBef>
                <a:spcPts val="0"/>
              </a:spcBef>
              <a:spcAft>
                <a:spcPts val="0"/>
              </a:spcAft>
              <a:buNone/>
              <a:defRPr sz="2400">
                <a:latin typeface="Instrument Sans"/>
                <a:ea typeface="Instrument Sans"/>
                <a:cs typeface="Instrument Sans"/>
                <a:sym typeface="Instrument Sans"/>
              </a:defRPr>
            </a:lvl7pPr>
            <a:lvl8pPr lvl="7">
              <a:lnSpc>
                <a:spcPct val="115000"/>
              </a:lnSpc>
              <a:spcBef>
                <a:spcPts val="0"/>
              </a:spcBef>
              <a:spcAft>
                <a:spcPts val="0"/>
              </a:spcAft>
              <a:buNone/>
              <a:defRPr sz="2400">
                <a:latin typeface="Instrument Sans"/>
                <a:ea typeface="Instrument Sans"/>
                <a:cs typeface="Instrument Sans"/>
                <a:sym typeface="Instrument Sans"/>
              </a:defRPr>
            </a:lvl8pPr>
            <a:lvl9pPr lvl="8">
              <a:lnSpc>
                <a:spcPct val="115000"/>
              </a:lnSpc>
              <a:spcBef>
                <a:spcPts val="0"/>
              </a:spcBef>
              <a:spcAft>
                <a:spcPts val="0"/>
              </a:spcAft>
              <a:buNone/>
              <a:defRPr sz="2400">
                <a:latin typeface="Instrument Sans"/>
                <a:ea typeface="Instrument Sans"/>
                <a:cs typeface="Instrument Sans"/>
                <a:sym typeface="Instrument Sans"/>
              </a:defRPr>
            </a:lvl9pPr>
          </a:lstStyle>
          <a:p/>
        </p:txBody>
      </p:sp>
      <p:sp>
        <p:nvSpPr>
          <p:cNvPr id="421" name="Google Shape;421;p25"/>
          <p:cNvSpPr txBox="1"/>
          <p:nvPr>
            <p:ph idx="4" type="body"/>
          </p:nvPr>
        </p:nvSpPr>
        <p:spPr>
          <a:xfrm>
            <a:off x="284700" y="1208750"/>
            <a:ext cx="4227300" cy="9072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422" name="Google Shape;422;p2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23" name="Google Shape;423;p25"/>
          <p:cNvSpPr txBox="1"/>
          <p:nvPr>
            <p:ph idx="5" type="title"/>
          </p:nvPr>
        </p:nvSpPr>
        <p:spPr>
          <a:xfrm>
            <a:off x="2457150" y="3051277"/>
            <a:ext cx="4227300" cy="4986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3600">
                <a:latin typeface="Instrument Sans"/>
                <a:ea typeface="Instrument Sans"/>
                <a:cs typeface="Instrument Sans"/>
                <a:sym typeface="Instrument Sans"/>
              </a:defRPr>
            </a:lvl1pPr>
            <a:lvl2pPr lvl="1">
              <a:lnSpc>
                <a:spcPct val="115000"/>
              </a:lnSpc>
              <a:spcBef>
                <a:spcPts val="0"/>
              </a:spcBef>
              <a:spcAft>
                <a:spcPts val="0"/>
              </a:spcAft>
              <a:buNone/>
              <a:defRPr sz="3600">
                <a:latin typeface="Instrument Sans"/>
                <a:ea typeface="Instrument Sans"/>
                <a:cs typeface="Instrument Sans"/>
                <a:sym typeface="Instrument Sans"/>
              </a:defRPr>
            </a:lvl2pPr>
            <a:lvl3pPr lvl="2">
              <a:lnSpc>
                <a:spcPct val="115000"/>
              </a:lnSpc>
              <a:spcBef>
                <a:spcPts val="0"/>
              </a:spcBef>
              <a:spcAft>
                <a:spcPts val="0"/>
              </a:spcAft>
              <a:buNone/>
              <a:defRPr sz="3600">
                <a:latin typeface="Instrument Sans"/>
                <a:ea typeface="Instrument Sans"/>
                <a:cs typeface="Instrument Sans"/>
                <a:sym typeface="Instrument Sans"/>
              </a:defRPr>
            </a:lvl3pPr>
            <a:lvl4pPr lvl="3">
              <a:lnSpc>
                <a:spcPct val="115000"/>
              </a:lnSpc>
              <a:spcBef>
                <a:spcPts val="0"/>
              </a:spcBef>
              <a:spcAft>
                <a:spcPts val="0"/>
              </a:spcAft>
              <a:buNone/>
              <a:defRPr sz="3600">
                <a:latin typeface="Instrument Sans"/>
                <a:ea typeface="Instrument Sans"/>
                <a:cs typeface="Instrument Sans"/>
                <a:sym typeface="Instrument Sans"/>
              </a:defRPr>
            </a:lvl4pPr>
            <a:lvl5pPr lvl="4">
              <a:lnSpc>
                <a:spcPct val="115000"/>
              </a:lnSpc>
              <a:spcBef>
                <a:spcPts val="0"/>
              </a:spcBef>
              <a:spcAft>
                <a:spcPts val="0"/>
              </a:spcAft>
              <a:buNone/>
              <a:defRPr sz="3600">
                <a:latin typeface="Instrument Sans"/>
                <a:ea typeface="Instrument Sans"/>
                <a:cs typeface="Instrument Sans"/>
                <a:sym typeface="Instrument Sans"/>
              </a:defRPr>
            </a:lvl5pPr>
            <a:lvl6pPr lvl="5">
              <a:lnSpc>
                <a:spcPct val="115000"/>
              </a:lnSpc>
              <a:spcBef>
                <a:spcPts val="0"/>
              </a:spcBef>
              <a:spcAft>
                <a:spcPts val="0"/>
              </a:spcAft>
              <a:buNone/>
              <a:defRPr sz="3600">
                <a:latin typeface="Instrument Sans"/>
                <a:ea typeface="Instrument Sans"/>
                <a:cs typeface="Instrument Sans"/>
                <a:sym typeface="Instrument Sans"/>
              </a:defRPr>
            </a:lvl6pPr>
            <a:lvl7pPr lvl="6">
              <a:lnSpc>
                <a:spcPct val="115000"/>
              </a:lnSpc>
              <a:spcBef>
                <a:spcPts val="0"/>
              </a:spcBef>
              <a:spcAft>
                <a:spcPts val="0"/>
              </a:spcAft>
              <a:buNone/>
              <a:defRPr sz="3600">
                <a:latin typeface="Instrument Sans"/>
                <a:ea typeface="Instrument Sans"/>
                <a:cs typeface="Instrument Sans"/>
                <a:sym typeface="Instrument Sans"/>
              </a:defRPr>
            </a:lvl7pPr>
            <a:lvl8pPr lvl="7">
              <a:lnSpc>
                <a:spcPct val="115000"/>
              </a:lnSpc>
              <a:spcBef>
                <a:spcPts val="0"/>
              </a:spcBef>
              <a:spcAft>
                <a:spcPts val="0"/>
              </a:spcAft>
              <a:buNone/>
              <a:defRPr sz="3600">
                <a:latin typeface="Instrument Sans"/>
                <a:ea typeface="Instrument Sans"/>
                <a:cs typeface="Instrument Sans"/>
                <a:sym typeface="Instrument Sans"/>
              </a:defRPr>
            </a:lvl8pPr>
            <a:lvl9pPr lvl="8">
              <a:lnSpc>
                <a:spcPct val="115000"/>
              </a:lnSpc>
              <a:spcBef>
                <a:spcPts val="0"/>
              </a:spcBef>
              <a:spcAft>
                <a:spcPts val="0"/>
              </a:spcAft>
              <a:buNone/>
              <a:defRPr sz="3600">
                <a:latin typeface="Instrument Sans"/>
                <a:ea typeface="Instrument Sans"/>
                <a:cs typeface="Instrument Sans"/>
                <a:sym typeface="Instrument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locks- two ideas">
  <p:cSld name="CUSTOM_5">
    <p:spTree>
      <p:nvGrpSpPr>
        <p:cNvPr id="424" name="Shape 424"/>
        <p:cNvGrpSpPr/>
        <p:nvPr/>
      </p:nvGrpSpPr>
      <p:grpSpPr>
        <a:xfrm>
          <a:off x="0" y="0"/>
          <a:ext cx="0" cy="0"/>
          <a:chOff x="0" y="0"/>
          <a:chExt cx="0" cy="0"/>
        </a:xfrm>
      </p:grpSpPr>
      <p:sp>
        <p:nvSpPr>
          <p:cNvPr id="425" name="Google Shape;425;p26"/>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26" name="Google Shape;426;p26"/>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27" name="Google Shape;427;p2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elements">
  <p:cSld name="CUSTOM_6">
    <p:bg>
      <p:bgPr>
        <a:solidFill>
          <a:schemeClr val="dk2"/>
        </a:solidFill>
      </p:bgPr>
    </p:bg>
    <p:spTree>
      <p:nvGrpSpPr>
        <p:cNvPr id="428" name="Shape 428"/>
        <p:cNvGrpSpPr/>
        <p:nvPr/>
      </p:nvGrpSpPr>
      <p:grpSpPr>
        <a:xfrm>
          <a:off x="0" y="0"/>
          <a:ext cx="0" cy="0"/>
          <a:chOff x="0" y="0"/>
          <a:chExt cx="0" cy="0"/>
        </a:xfrm>
      </p:grpSpPr>
      <p:sp>
        <p:nvSpPr>
          <p:cNvPr id="429" name="Google Shape;429;p27"/>
          <p:cNvSpPr txBox="1"/>
          <p:nvPr>
            <p:ph idx="1" type="body"/>
          </p:nvPr>
        </p:nvSpPr>
        <p:spPr>
          <a:xfrm>
            <a:off x="284700" y="2630400"/>
            <a:ext cx="2055000" cy="20382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lvl1pPr>
            <a:lvl2pPr indent="-292100" lvl="1" marL="914400">
              <a:spcBef>
                <a:spcPts val="800"/>
              </a:spcBef>
              <a:spcAft>
                <a:spcPts val="0"/>
              </a:spcAft>
              <a:buClr>
                <a:schemeClr val="lt1"/>
              </a:buClr>
              <a:buSzPts val="1000"/>
              <a:buChar char="○"/>
              <a:defRPr/>
            </a:lvl2pPr>
            <a:lvl3pPr indent="-292100" lvl="2" marL="1371600">
              <a:spcBef>
                <a:spcPts val="800"/>
              </a:spcBef>
              <a:spcAft>
                <a:spcPts val="0"/>
              </a:spcAft>
              <a:buClr>
                <a:schemeClr val="lt1"/>
              </a:buClr>
              <a:buSzPts val="1000"/>
              <a:buChar char="■"/>
              <a:defRPr/>
            </a:lvl3pPr>
            <a:lvl4pPr indent="-292100" lvl="3" marL="1828800">
              <a:spcBef>
                <a:spcPts val="800"/>
              </a:spcBef>
              <a:spcAft>
                <a:spcPts val="0"/>
              </a:spcAft>
              <a:buClr>
                <a:schemeClr val="lt1"/>
              </a:buClr>
              <a:buSzPts val="1000"/>
              <a:buChar char="●"/>
              <a:defRPr/>
            </a:lvl4pPr>
            <a:lvl5pPr indent="-292100" lvl="4" marL="2286000">
              <a:spcBef>
                <a:spcPts val="800"/>
              </a:spcBef>
              <a:spcAft>
                <a:spcPts val="0"/>
              </a:spcAft>
              <a:buClr>
                <a:schemeClr val="lt1"/>
              </a:buClr>
              <a:buSzPts val="1000"/>
              <a:buChar char="○"/>
              <a:defRPr/>
            </a:lvl5pPr>
            <a:lvl6pPr indent="-292100" lvl="5" marL="2743200">
              <a:spcBef>
                <a:spcPts val="800"/>
              </a:spcBef>
              <a:spcAft>
                <a:spcPts val="0"/>
              </a:spcAft>
              <a:buClr>
                <a:schemeClr val="lt1"/>
              </a:buClr>
              <a:buSzPts val="1000"/>
              <a:buChar char="■"/>
              <a:defRPr/>
            </a:lvl6pPr>
            <a:lvl7pPr indent="-292100" lvl="6" marL="3200400">
              <a:spcBef>
                <a:spcPts val="800"/>
              </a:spcBef>
              <a:spcAft>
                <a:spcPts val="0"/>
              </a:spcAft>
              <a:buClr>
                <a:schemeClr val="lt1"/>
              </a:buClr>
              <a:buSzPts val="1000"/>
              <a:buChar char="●"/>
              <a:defRPr/>
            </a:lvl7pPr>
            <a:lvl8pPr indent="-292100" lvl="7" marL="3657600">
              <a:spcBef>
                <a:spcPts val="800"/>
              </a:spcBef>
              <a:spcAft>
                <a:spcPts val="0"/>
              </a:spcAft>
              <a:buClr>
                <a:schemeClr val="lt1"/>
              </a:buClr>
              <a:buSzPts val="1000"/>
              <a:buChar char="○"/>
              <a:defRPr/>
            </a:lvl8pPr>
            <a:lvl9pPr indent="-292100" lvl="8" marL="4114800">
              <a:spcBef>
                <a:spcPts val="800"/>
              </a:spcBef>
              <a:spcAft>
                <a:spcPts val="800"/>
              </a:spcAft>
              <a:buClr>
                <a:schemeClr val="lt1"/>
              </a:buClr>
              <a:buSzPts val="1000"/>
              <a:buChar char="■"/>
              <a:defRPr/>
            </a:lvl9pPr>
          </a:lstStyle>
          <a:p/>
        </p:txBody>
      </p:sp>
      <p:sp>
        <p:nvSpPr>
          <p:cNvPr id="430" name="Google Shape;430;p27"/>
          <p:cNvSpPr/>
          <p:nvPr>
            <p:ph idx="2" type="pic"/>
          </p:nvPr>
        </p:nvSpPr>
        <p:spPr>
          <a:xfrm>
            <a:off x="4629600" y="2630549"/>
            <a:ext cx="4227300" cy="2038200"/>
          </a:xfrm>
          <a:prstGeom prst="roundRect">
            <a:avLst>
              <a:gd fmla="val 9982" name="adj"/>
            </a:avLst>
          </a:prstGeom>
          <a:noFill/>
          <a:ln>
            <a:noFill/>
          </a:ln>
        </p:spPr>
      </p:sp>
      <p:sp>
        <p:nvSpPr>
          <p:cNvPr id="431" name="Google Shape;431;p27"/>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32" name="Google Shape;432;p27"/>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33" name="Google Shape;433;p2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rious boxes">
  <p:cSld name="CUSTOM_6_1">
    <p:spTree>
      <p:nvGrpSpPr>
        <p:cNvPr id="434" name="Shape 434"/>
        <p:cNvGrpSpPr/>
        <p:nvPr/>
      </p:nvGrpSpPr>
      <p:grpSpPr>
        <a:xfrm>
          <a:off x="0" y="0"/>
          <a:ext cx="0" cy="0"/>
          <a:chOff x="0" y="0"/>
          <a:chExt cx="0" cy="0"/>
        </a:xfrm>
      </p:grpSpPr>
      <p:sp>
        <p:nvSpPr>
          <p:cNvPr id="435" name="Google Shape;435;p28"/>
          <p:cNvSpPr/>
          <p:nvPr>
            <p:ph idx="2" type="pic"/>
          </p:nvPr>
        </p:nvSpPr>
        <p:spPr>
          <a:xfrm>
            <a:off x="4630975" y="1365900"/>
            <a:ext cx="2055000" cy="3302700"/>
          </a:xfrm>
          <a:prstGeom prst="roundRect">
            <a:avLst>
              <a:gd fmla="val 11973" name="adj"/>
            </a:avLst>
          </a:prstGeom>
          <a:noFill/>
          <a:ln>
            <a:noFill/>
          </a:ln>
        </p:spPr>
      </p:sp>
      <p:sp>
        <p:nvSpPr>
          <p:cNvPr id="436" name="Google Shape;436;p28"/>
          <p:cNvSpPr txBox="1"/>
          <p:nvPr>
            <p:ph idx="1" type="body"/>
          </p:nvPr>
        </p:nvSpPr>
        <p:spPr>
          <a:xfrm>
            <a:off x="417625" y="2720125"/>
            <a:ext cx="3754500" cy="486300"/>
          </a:xfrm>
          <a:prstGeom prst="rect">
            <a:avLst/>
          </a:prstGeom>
        </p:spPr>
        <p:txBody>
          <a:bodyPr anchorCtr="0" anchor="b" bIns="0" lIns="0"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437" name="Google Shape;437;p28"/>
          <p:cNvSpPr txBox="1"/>
          <p:nvPr>
            <p:ph idx="3" type="body"/>
          </p:nvPr>
        </p:nvSpPr>
        <p:spPr>
          <a:xfrm>
            <a:off x="417625" y="3990775"/>
            <a:ext cx="1875600" cy="548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i="1"/>
            </a:lvl1pPr>
            <a:lvl2pPr indent="-228600" lvl="1" marL="914400">
              <a:spcBef>
                <a:spcPts val="0"/>
              </a:spcBef>
              <a:spcAft>
                <a:spcPts val="0"/>
              </a:spcAft>
              <a:buNone/>
              <a:defRPr i="1"/>
            </a:lvl2pPr>
            <a:lvl3pPr indent="-228600" lvl="2" marL="1371600">
              <a:spcBef>
                <a:spcPts val="0"/>
              </a:spcBef>
              <a:spcAft>
                <a:spcPts val="0"/>
              </a:spcAft>
              <a:buNone/>
              <a:defRPr i="1"/>
            </a:lvl3pPr>
            <a:lvl4pPr indent="-228600" lvl="3" marL="1828800">
              <a:spcBef>
                <a:spcPts val="0"/>
              </a:spcBef>
              <a:spcAft>
                <a:spcPts val="0"/>
              </a:spcAft>
              <a:buNone/>
              <a:defRPr i="1"/>
            </a:lvl4pPr>
            <a:lvl5pPr indent="-228600" lvl="4" marL="2286000">
              <a:spcBef>
                <a:spcPts val="0"/>
              </a:spcBef>
              <a:spcAft>
                <a:spcPts val="0"/>
              </a:spcAft>
              <a:buNone/>
              <a:defRPr i="1"/>
            </a:lvl5pPr>
            <a:lvl6pPr indent="-228600" lvl="5" marL="2743200">
              <a:spcBef>
                <a:spcPts val="0"/>
              </a:spcBef>
              <a:spcAft>
                <a:spcPts val="0"/>
              </a:spcAft>
              <a:buNone/>
              <a:defRPr i="1"/>
            </a:lvl6pPr>
            <a:lvl7pPr indent="-228600" lvl="6" marL="3200400">
              <a:spcBef>
                <a:spcPts val="0"/>
              </a:spcBef>
              <a:spcAft>
                <a:spcPts val="0"/>
              </a:spcAft>
              <a:buNone/>
              <a:defRPr i="1"/>
            </a:lvl7pPr>
            <a:lvl8pPr indent="-228600" lvl="7" marL="3657600">
              <a:spcBef>
                <a:spcPts val="0"/>
              </a:spcBef>
              <a:spcAft>
                <a:spcPts val="0"/>
              </a:spcAft>
              <a:buNone/>
              <a:defRPr i="1"/>
            </a:lvl8pPr>
            <a:lvl9pPr indent="-228600" lvl="8" marL="4114800">
              <a:spcBef>
                <a:spcPts val="0"/>
              </a:spcBef>
              <a:spcAft>
                <a:spcPts val="0"/>
              </a:spcAft>
              <a:buNone/>
              <a:defRPr i="1"/>
            </a:lvl9pPr>
          </a:lstStyle>
          <a:p/>
        </p:txBody>
      </p:sp>
      <p:sp>
        <p:nvSpPr>
          <p:cNvPr id="438" name="Google Shape;438;p28"/>
          <p:cNvSpPr txBox="1"/>
          <p:nvPr>
            <p:ph idx="4" type="body"/>
          </p:nvPr>
        </p:nvSpPr>
        <p:spPr>
          <a:xfrm>
            <a:off x="2457075" y="4311325"/>
            <a:ext cx="2053500" cy="354300"/>
          </a:xfrm>
          <a:prstGeom prst="rect">
            <a:avLst/>
          </a:prstGeom>
        </p:spPr>
        <p:txBody>
          <a:bodyPr anchorCtr="0" anchor="t" bIns="0" lIns="182875"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439" name="Google Shape;439;p28"/>
          <p:cNvSpPr txBox="1"/>
          <p:nvPr>
            <p:ph idx="5" type="body"/>
          </p:nvPr>
        </p:nvSpPr>
        <p:spPr>
          <a:xfrm>
            <a:off x="6801300" y="2498700"/>
            <a:ext cx="2055000" cy="1204500"/>
          </a:xfrm>
          <a:prstGeom prst="rect">
            <a:avLst/>
          </a:prstGeom>
        </p:spPr>
        <p:txBody>
          <a:bodyPr anchorCtr="0" anchor="t" bIns="0" lIns="182875" spcFirstLastPara="1" rIns="182875" wrap="square" tIns="0">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440" name="Google Shape;440;p28"/>
          <p:cNvSpPr txBox="1"/>
          <p:nvPr>
            <p:ph type="title"/>
          </p:nvPr>
        </p:nvSpPr>
        <p:spPr>
          <a:xfrm>
            <a:off x="288350" y="1365975"/>
            <a:ext cx="4227300" cy="1156500"/>
          </a:xfrm>
          <a:prstGeom prst="rect">
            <a:avLst/>
          </a:prstGeom>
        </p:spPr>
        <p:txBody>
          <a:bodyPr anchorCtr="0" anchor="t" bIns="0" lIns="182875" spcFirstLastPara="1" rIns="182875" wrap="square" tIns="182875">
            <a:sp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441" name="Google Shape;441;p28"/>
          <p:cNvSpPr txBox="1"/>
          <p:nvPr>
            <p:ph idx="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42" name="Google Shape;442;p28"/>
          <p:cNvSpPr txBox="1"/>
          <p:nvPr>
            <p:ph idx="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43" name="Google Shape;443;p28"/>
          <p:cNvSpPr txBox="1"/>
          <p:nvPr>
            <p:ph idx="8" type="subTitle"/>
          </p:nvPr>
        </p:nvSpPr>
        <p:spPr>
          <a:xfrm>
            <a:off x="2454063" y="3535641"/>
            <a:ext cx="2051400" cy="422700"/>
          </a:xfrm>
          <a:prstGeom prst="rect">
            <a:avLst/>
          </a:prstGeom>
        </p:spPr>
        <p:txBody>
          <a:bodyPr anchorCtr="0" anchor="t" bIns="91425" lIns="182875" spcFirstLastPara="1" rIns="91425" wrap="square" tIns="182875">
            <a:noAutofit/>
          </a:bodyPr>
          <a:lstStyle>
            <a:lvl1pPr lvl="0">
              <a:spcBef>
                <a:spcPts val="0"/>
              </a:spcBef>
              <a:spcAft>
                <a:spcPts val="0"/>
              </a:spcAft>
              <a:buSzPts val="2400"/>
              <a:buFont typeface="Instrument Sans SemiBold"/>
              <a:buNone/>
              <a:defRPr sz="2400">
                <a:latin typeface="Instrument Sans SemiBold"/>
                <a:ea typeface="Instrument Sans SemiBold"/>
                <a:cs typeface="Instrument Sans SemiBold"/>
                <a:sym typeface="Instrument Sans SemiBold"/>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444" name="Google Shape;444;p28"/>
          <p:cNvSpPr txBox="1"/>
          <p:nvPr>
            <p:ph idx="9" type="subTitle"/>
          </p:nvPr>
        </p:nvSpPr>
        <p:spPr>
          <a:xfrm>
            <a:off x="6801300" y="1957926"/>
            <a:ext cx="2051400" cy="452700"/>
          </a:xfrm>
          <a:prstGeom prst="rect">
            <a:avLst/>
          </a:prstGeom>
        </p:spPr>
        <p:txBody>
          <a:bodyPr anchorCtr="0" anchor="t" bIns="0" lIns="182875" spcFirstLastPara="1" rIns="182875" wrap="square" tIns="182875">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445" name="Google Shape;445;p2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589">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3">
  <p:cSld name="BLANK_1_1_1_1_1_1_1_1_1_1_1_1_1_1_3_1_1">
    <p:spTree>
      <p:nvGrpSpPr>
        <p:cNvPr id="446" name="Shape 446"/>
        <p:cNvGrpSpPr/>
        <p:nvPr/>
      </p:nvGrpSpPr>
      <p:grpSpPr>
        <a:xfrm>
          <a:off x="0" y="0"/>
          <a:ext cx="0" cy="0"/>
          <a:chOff x="0" y="0"/>
          <a:chExt cx="0" cy="0"/>
        </a:xfrm>
      </p:grpSpPr>
      <p:sp>
        <p:nvSpPr>
          <p:cNvPr id="447" name="Google Shape;447;p29"/>
          <p:cNvSpPr/>
          <p:nvPr>
            <p:ph idx="2" type="pic"/>
          </p:nvPr>
        </p:nvSpPr>
        <p:spPr>
          <a:xfrm>
            <a:off x="6802025" y="1372800"/>
            <a:ext cx="2058600" cy="3296700"/>
          </a:xfrm>
          <a:prstGeom prst="roundRect">
            <a:avLst>
              <a:gd fmla="val 11530" name="adj"/>
            </a:avLst>
          </a:prstGeom>
          <a:noFill/>
          <a:ln>
            <a:noFill/>
          </a:ln>
        </p:spPr>
      </p:sp>
      <p:sp>
        <p:nvSpPr>
          <p:cNvPr id="448" name="Google Shape;448;p2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49" name="Google Shape;449;p29"/>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50" name="Google Shape;450;p2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51" name="Google Shape;451;p29"/>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52" name="Google Shape;452;p29"/>
          <p:cNvSpPr txBox="1"/>
          <p:nvPr>
            <p:ph idx="4" type="body"/>
          </p:nvPr>
        </p:nvSpPr>
        <p:spPr>
          <a:xfrm>
            <a:off x="284700" y="2792774"/>
            <a:ext cx="2053500" cy="15699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453" name="Google Shape;453;p29"/>
          <p:cNvSpPr txBox="1"/>
          <p:nvPr>
            <p:ph idx="5" type="title"/>
          </p:nvPr>
        </p:nvSpPr>
        <p:spPr>
          <a:xfrm>
            <a:off x="284700"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54" name="Google Shape;454;p29"/>
          <p:cNvSpPr txBox="1"/>
          <p:nvPr>
            <p:ph idx="6" type="title"/>
          </p:nvPr>
        </p:nvSpPr>
        <p:spPr>
          <a:xfrm>
            <a:off x="284700"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55" name="Google Shape;455;p29"/>
          <p:cNvSpPr txBox="1"/>
          <p:nvPr>
            <p:ph idx="7" type="body"/>
          </p:nvPr>
        </p:nvSpPr>
        <p:spPr>
          <a:xfrm>
            <a:off x="2457088"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456" name="Google Shape;456;p29"/>
          <p:cNvSpPr txBox="1"/>
          <p:nvPr>
            <p:ph idx="8" type="title"/>
          </p:nvPr>
        </p:nvSpPr>
        <p:spPr>
          <a:xfrm>
            <a:off x="2457088"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57" name="Google Shape;457;p29"/>
          <p:cNvSpPr txBox="1"/>
          <p:nvPr>
            <p:ph idx="9" type="title"/>
          </p:nvPr>
        </p:nvSpPr>
        <p:spPr>
          <a:xfrm>
            <a:off x="2457088"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58" name="Google Shape;458;p29"/>
          <p:cNvSpPr txBox="1"/>
          <p:nvPr>
            <p:ph idx="13" type="body"/>
          </p:nvPr>
        </p:nvSpPr>
        <p:spPr>
          <a:xfrm>
            <a:off x="4629475"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459" name="Google Shape;459;p29"/>
          <p:cNvSpPr txBox="1"/>
          <p:nvPr>
            <p:ph idx="14" type="title"/>
          </p:nvPr>
        </p:nvSpPr>
        <p:spPr>
          <a:xfrm>
            <a:off x="4629475"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60" name="Google Shape;460;p29"/>
          <p:cNvSpPr txBox="1"/>
          <p:nvPr>
            <p:ph idx="15" type="title"/>
          </p:nvPr>
        </p:nvSpPr>
        <p:spPr>
          <a:xfrm>
            <a:off x="4629475"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1">
  <p:cSld name="BLANK_1_1_1_1_2_2_3">
    <p:bg>
      <p:bgPr>
        <a:solidFill>
          <a:schemeClr val="lt2"/>
        </a:solidFill>
      </p:bgPr>
    </p:bg>
    <p:spTree>
      <p:nvGrpSpPr>
        <p:cNvPr id="461" name="Shape 461"/>
        <p:cNvGrpSpPr/>
        <p:nvPr/>
      </p:nvGrpSpPr>
      <p:grpSpPr>
        <a:xfrm>
          <a:off x="0" y="0"/>
          <a:ext cx="0" cy="0"/>
          <a:chOff x="0" y="0"/>
          <a:chExt cx="0" cy="0"/>
        </a:xfrm>
      </p:grpSpPr>
      <p:sp>
        <p:nvSpPr>
          <p:cNvPr id="462" name="Google Shape;462;p30"/>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63" name="Google Shape;463;p30"/>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64" name="Google Shape;464;p3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65" name="Google Shape;465;p30"/>
          <p:cNvSpPr txBox="1"/>
          <p:nvPr>
            <p:ph idx="3" type="subTitle"/>
          </p:nvPr>
        </p:nvSpPr>
        <p:spPr>
          <a:xfrm>
            <a:off x="38592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466" name="Google Shape;466;p30"/>
          <p:cNvSpPr txBox="1"/>
          <p:nvPr>
            <p:ph idx="4" type="subTitle"/>
          </p:nvPr>
        </p:nvSpPr>
        <p:spPr>
          <a:xfrm>
            <a:off x="26502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467" name="Google Shape;467;p30"/>
          <p:cNvSpPr txBox="1"/>
          <p:nvPr>
            <p:ph idx="5" type="subTitle"/>
          </p:nvPr>
        </p:nvSpPr>
        <p:spPr>
          <a:xfrm>
            <a:off x="47217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468" name="Google Shape;468;p30"/>
          <p:cNvSpPr txBox="1"/>
          <p:nvPr>
            <p:ph idx="6" type="subTitle"/>
          </p:nvPr>
        </p:nvSpPr>
        <p:spPr>
          <a:xfrm>
            <a:off x="698607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469" name="Google Shape;469;p30"/>
          <p:cNvSpPr txBox="1"/>
          <p:nvPr>
            <p:ph idx="7" type="body"/>
          </p:nvPr>
        </p:nvSpPr>
        <p:spPr>
          <a:xfrm>
            <a:off x="284700" y="41700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Char char="●"/>
              <a:defRPr sz="800"/>
            </a:lvl1pPr>
            <a:lvl2pPr indent="-279400" lvl="1" marL="914400">
              <a:spcBef>
                <a:spcPts val="0"/>
              </a:spcBef>
              <a:spcAft>
                <a:spcPts val="0"/>
              </a:spcAft>
              <a:buClr>
                <a:schemeClr val="lt1"/>
              </a:buClr>
              <a:buSzPts val="800"/>
              <a:buChar char="○"/>
              <a:defRPr sz="800"/>
            </a:lvl2pPr>
            <a:lvl3pPr indent="-279400" lvl="2" marL="1371600">
              <a:spcBef>
                <a:spcPts val="0"/>
              </a:spcBef>
              <a:spcAft>
                <a:spcPts val="0"/>
              </a:spcAft>
              <a:buClr>
                <a:schemeClr val="lt1"/>
              </a:buClr>
              <a:buSzPts val="800"/>
              <a:buChar char="■"/>
              <a:defRPr sz="800"/>
            </a:lvl3pPr>
            <a:lvl4pPr indent="-279400" lvl="3" marL="1828800">
              <a:spcBef>
                <a:spcPts val="0"/>
              </a:spcBef>
              <a:spcAft>
                <a:spcPts val="0"/>
              </a:spcAft>
              <a:buClr>
                <a:schemeClr val="lt1"/>
              </a:buClr>
              <a:buSzPts val="800"/>
              <a:buChar char="●"/>
              <a:defRPr sz="800"/>
            </a:lvl4pPr>
            <a:lvl5pPr indent="-279400" lvl="4" marL="2286000">
              <a:spcBef>
                <a:spcPts val="0"/>
              </a:spcBef>
              <a:spcAft>
                <a:spcPts val="0"/>
              </a:spcAft>
              <a:buClr>
                <a:schemeClr val="lt1"/>
              </a:buClr>
              <a:buSzPts val="800"/>
              <a:buChar char="○"/>
              <a:defRPr sz="800"/>
            </a:lvl5pPr>
            <a:lvl6pPr indent="-279400" lvl="5" marL="2743200">
              <a:spcBef>
                <a:spcPts val="0"/>
              </a:spcBef>
              <a:spcAft>
                <a:spcPts val="0"/>
              </a:spcAft>
              <a:buClr>
                <a:schemeClr val="lt1"/>
              </a:buClr>
              <a:buSzPts val="800"/>
              <a:buChar char="■"/>
              <a:defRPr sz="800"/>
            </a:lvl6pPr>
            <a:lvl7pPr indent="-279400" lvl="6" marL="3200400">
              <a:spcBef>
                <a:spcPts val="0"/>
              </a:spcBef>
              <a:spcAft>
                <a:spcPts val="0"/>
              </a:spcAft>
              <a:buClr>
                <a:schemeClr val="lt1"/>
              </a:buClr>
              <a:buSzPts val="800"/>
              <a:buChar char="●"/>
              <a:defRPr sz="800"/>
            </a:lvl7pPr>
            <a:lvl8pPr indent="-279400" lvl="7" marL="3657600">
              <a:spcBef>
                <a:spcPts val="0"/>
              </a:spcBef>
              <a:spcAft>
                <a:spcPts val="0"/>
              </a:spcAft>
              <a:buClr>
                <a:schemeClr val="lt1"/>
              </a:buClr>
              <a:buSzPts val="800"/>
              <a:buChar char="○"/>
              <a:defRPr sz="800"/>
            </a:lvl8pPr>
            <a:lvl9pPr indent="-279400" lvl="8" marL="4114800">
              <a:spcBef>
                <a:spcPts val="0"/>
              </a:spcBef>
              <a:spcAft>
                <a:spcPts val="0"/>
              </a:spcAft>
              <a:buClr>
                <a:schemeClr val="lt1"/>
              </a:buClr>
              <a:buSzPts val="800"/>
              <a:buChar char="■"/>
              <a:defRPr sz="800"/>
            </a:lvl9pPr>
          </a:lstStyle>
          <a:p/>
        </p:txBody>
      </p:sp>
      <p:sp>
        <p:nvSpPr>
          <p:cNvPr id="470" name="Google Shape;470;p30"/>
          <p:cNvSpPr txBox="1"/>
          <p:nvPr>
            <p:ph idx="8" type="subTitle"/>
          </p:nvPr>
        </p:nvSpPr>
        <p:spPr>
          <a:xfrm>
            <a:off x="284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1" name="Google Shape;471;p30"/>
          <p:cNvSpPr txBox="1"/>
          <p:nvPr>
            <p:ph idx="9" type="subTitle"/>
          </p:nvPr>
        </p:nvSpPr>
        <p:spPr>
          <a:xfrm>
            <a:off x="284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2" name="Google Shape;472;p30"/>
          <p:cNvSpPr txBox="1"/>
          <p:nvPr>
            <p:ph idx="13" type="body"/>
          </p:nvPr>
        </p:nvSpPr>
        <p:spPr>
          <a:xfrm>
            <a:off x="3185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473" name="Google Shape;473;p30"/>
          <p:cNvSpPr txBox="1"/>
          <p:nvPr>
            <p:ph idx="14" type="subTitle"/>
          </p:nvPr>
        </p:nvSpPr>
        <p:spPr>
          <a:xfrm>
            <a:off x="3185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4" name="Google Shape;474;p30"/>
          <p:cNvSpPr txBox="1"/>
          <p:nvPr>
            <p:ph idx="15" type="subTitle"/>
          </p:nvPr>
        </p:nvSpPr>
        <p:spPr>
          <a:xfrm>
            <a:off x="3185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5" name="Google Shape;475;p30"/>
          <p:cNvSpPr txBox="1"/>
          <p:nvPr>
            <p:ph idx="16" type="body"/>
          </p:nvPr>
        </p:nvSpPr>
        <p:spPr>
          <a:xfrm>
            <a:off x="6086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476" name="Google Shape;476;p30"/>
          <p:cNvSpPr txBox="1"/>
          <p:nvPr>
            <p:ph idx="17" type="subTitle"/>
          </p:nvPr>
        </p:nvSpPr>
        <p:spPr>
          <a:xfrm>
            <a:off x="6086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7" name="Google Shape;477;p30"/>
          <p:cNvSpPr txBox="1"/>
          <p:nvPr>
            <p:ph idx="18" type="subTitle"/>
          </p:nvPr>
        </p:nvSpPr>
        <p:spPr>
          <a:xfrm>
            <a:off x="6086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8" name="Google Shape;478;p30"/>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p:cSld name="BLANK_1_1_1_1_2_2_3_1">
    <p:bg>
      <p:bgPr>
        <a:solidFill>
          <a:schemeClr val="lt2"/>
        </a:solidFill>
      </p:bgPr>
    </p:bg>
    <p:spTree>
      <p:nvGrpSpPr>
        <p:cNvPr id="479" name="Shape 479"/>
        <p:cNvGrpSpPr/>
        <p:nvPr/>
      </p:nvGrpSpPr>
      <p:grpSpPr>
        <a:xfrm>
          <a:off x="0" y="0"/>
          <a:ext cx="0" cy="0"/>
          <a:chOff x="0" y="0"/>
          <a:chExt cx="0" cy="0"/>
        </a:xfrm>
      </p:grpSpPr>
      <p:sp>
        <p:nvSpPr>
          <p:cNvPr id="480" name="Google Shape;480;p3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81" name="Google Shape;481;p3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82" name="Google Shape;482;p3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83" name="Google Shape;483;p31"/>
          <p:cNvSpPr txBox="1"/>
          <p:nvPr>
            <p:ph idx="3" type="body"/>
          </p:nvPr>
        </p:nvSpPr>
        <p:spPr>
          <a:xfrm>
            <a:off x="284700" y="37039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Font typeface="Instrument Sans"/>
              <a:buChar char="●"/>
              <a:defRPr sz="800"/>
            </a:lvl1pPr>
            <a:lvl2pPr indent="-279400" lvl="1" marL="914400">
              <a:spcBef>
                <a:spcPts val="0"/>
              </a:spcBef>
              <a:spcAft>
                <a:spcPts val="0"/>
              </a:spcAft>
              <a:buClr>
                <a:schemeClr val="lt1"/>
              </a:buClr>
              <a:buSzPts val="800"/>
              <a:buFont typeface="Instrument Sans"/>
              <a:buChar char="○"/>
              <a:defRPr sz="800"/>
            </a:lvl2pPr>
            <a:lvl3pPr indent="-279400" lvl="2" marL="1371600">
              <a:spcBef>
                <a:spcPts val="0"/>
              </a:spcBef>
              <a:spcAft>
                <a:spcPts val="0"/>
              </a:spcAft>
              <a:buClr>
                <a:schemeClr val="lt1"/>
              </a:buClr>
              <a:buSzPts val="800"/>
              <a:buFont typeface="Instrument Sans"/>
              <a:buChar char="■"/>
              <a:defRPr sz="800"/>
            </a:lvl3pPr>
            <a:lvl4pPr indent="-279400" lvl="3" marL="1828800">
              <a:spcBef>
                <a:spcPts val="0"/>
              </a:spcBef>
              <a:spcAft>
                <a:spcPts val="0"/>
              </a:spcAft>
              <a:buClr>
                <a:schemeClr val="lt1"/>
              </a:buClr>
              <a:buSzPts val="800"/>
              <a:buFont typeface="Instrument Sans"/>
              <a:buChar char="●"/>
              <a:defRPr sz="800"/>
            </a:lvl4pPr>
            <a:lvl5pPr indent="-279400" lvl="4" marL="2286000">
              <a:spcBef>
                <a:spcPts val="0"/>
              </a:spcBef>
              <a:spcAft>
                <a:spcPts val="0"/>
              </a:spcAft>
              <a:buClr>
                <a:schemeClr val="lt1"/>
              </a:buClr>
              <a:buSzPts val="800"/>
              <a:buFont typeface="Instrument Sans"/>
              <a:buChar char="○"/>
              <a:defRPr sz="800"/>
            </a:lvl5pPr>
            <a:lvl6pPr indent="-279400" lvl="5" marL="2743200">
              <a:spcBef>
                <a:spcPts val="0"/>
              </a:spcBef>
              <a:spcAft>
                <a:spcPts val="0"/>
              </a:spcAft>
              <a:buClr>
                <a:schemeClr val="lt1"/>
              </a:buClr>
              <a:buSzPts val="800"/>
              <a:buFont typeface="Instrument Sans"/>
              <a:buChar char="■"/>
              <a:defRPr sz="800"/>
            </a:lvl6pPr>
            <a:lvl7pPr indent="-279400" lvl="6" marL="3200400">
              <a:spcBef>
                <a:spcPts val="0"/>
              </a:spcBef>
              <a:spcAft>
                <a:spcPts val="0"/>
              </a:spcAft>
              <a:buClr>
                <a:schemeClr val="lt1"/>
              </a:buClr>
              <a:buSzPts val="800"/>
              <a:buFont typeface="Instrument Sans"/>
              <a:buChar char="●"/>
              <a:defRPr sz="800"/>
            </a:lvl7pPr>
            <a:lvl8pPr indent="-279400" lvl="7" marL="3657600">
              <a:spcBef>
                <a:spcPts val="0"/>
              </a:spcBef>
              <a:spcAft>
                <a:spcPts val="0"/>
              </a:spcAft>
              <a:buClr>
                <a:schemeClr val="lt1"/>
              </a:buClr>
              <a:buSzPts val="800"/>
              <a:buFont typeface="Instrument Sans"/>
              <a:buChar char="○"/>
              <a:defRPr sz="800"/>
            </a:lvl8pPr>
            <a:lvl9pPr indent="-279400" lvl="8" marL="4114800">
              <a:spcBef>
                <a:spcPts val="0"/>
              </a:spcBef>
              <a:spcAft>
                <a:spcPts val="0"/>
              </a:spcAft>
              <a:buClr>
                <a:schemeClr val="lt1"/>
              </a:buClr>
              <a:buSzPts val="800"/>
              <a:buFont typeface="Instrument Sans"/>
              <a:buChar char="■"/>
              <a:defRPr sz="800"/>
            </a:lvl9pPr>
          </a:lstStyle>
          <a:p/>
        </p:txBody>
      </p:sp>
      <p:sp>
        <p:nvSpPr>
          <p:cNvPr id="484" name="Google Shape;484;p31"/>
          <p:cNvSpPr txBox="1"/>
          <p:nvPr>
            <p:ph idx="4" type="subTitle"/>
          </p:nvPr>
        </p:nvSpPr>
        <p:spPr>
          <a:xfrm>
            <a:off x="284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85" name="Google Shape;485;p31"/>
          <p:cNvSpPr txBox="1"/>
          <p:nvPr>
            <p:ph idx="5" type="subTitle"/>
          </p:nvPr>
        </p:nvSpPr>
        <p:spPr>
          <a:xfrm>
            <a:off x="284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86" name="Google Shape;486;p31"/>
          <p:cNvSpPr txBox="1"/>
          <p:nvPr>
            <p:ph idx="6" type="body"/>
          </p:nvPr>
        </p:nvSpPr>
        <p:spPr>
          <a:xfrm>
            <a:off x="3185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487" name="Google Shape;487;p31"/>
          <p:cNvSpPr txBox="1"/>
          <p:nvPr>
            <p:ph idx="7" type="subTitle"/>
          </p:nvPr>
        </p:nvSpPr>
        <p:spPr>
          <a:xfrm>
            <a:off x="3185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88" name="Google Shape;488;p31"/>
          <p:cNvSpPr txBox="1"/>
          <p:nvPr>
            <p:ph idx="8" type="subTitle"/>
          </p:nvPr>
        </p:nvSpPr>
        <p:spPr>
          <a:xfrm>
            <a:off x="3185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89" name="Google Shape;489;p31"/>
          <p:cNvSpPr txBox="1"/>
          <p:nvPr>
            <p:ph idx="9" type="body"/>
          </p:nvPr>
        </p:nvSpPr>
        <p:spPr>
          <a:xfrm>
            <a:off x="6086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490" name="Google Shape;490;p31"/>
          <p:cNvSpPr txBox="1"/>
          <p:nvPr>
            <p:ph idx="13" type="subTitle"/>
          </p:nvPr>
        </p:nvSpPr>
        <p:spPr>
          <a:xfrm>
            <a:off x="6086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91" name="Google Shape;491;p31"/>
          <p:cNvSpPr txBox="1"/>
          <p:nvPr>
            <p:ph idx="14" type="subTitle"/>
          </p:nvPr>
        </p:nvSpPr>
        <p:spPr>
          <a:xfrm>
            <a:off x="6086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cxnSp>
        <p:nvCxnSpPr>
          <p:cNvPr id="492" name="Google Shape;492;p31"/>
          <p:cNvCxnSpPr/>
          <p:nvPr/>
        </p:nvCxnSpPr>
        <p:spPr>
          <a:xfrm>
            <a:off x="306250" y="2632300"/>
            <a:ext cx="8545500" cy="0"/>
          </a:xfrm>
          <a:prstGeom prst="straightConnector1">
            <a:avLst/>
          </a:prstGeom>
          <a:noFill/>
          <a:ln cap="flat" cmpd="sng" w="9525">
            <a:solidFill>
              <a:schemeClr val="accent5"/>
            </a:solidFill>
            <a:prstDash val="solid"/>
            <a:round/>
            <a:headEnd len="med" w="med" type="none"/>
            <a:tailEnd len="med" w="med" type="none"/>
          </a:ln>
        </p:spPr>
      </p:cxnSp>
      <p:sp>
        <p:nvSpPr>
          <p:cNvPr id="493" name="Google Shape;493;p31"/>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3">
  <p:cSld name="BLANK_1_1_1_1_2_2_3_1_1">
    <p:bg>
      <p:bgPr>
        <a:solidFill>
          <a:schemeClr val="lt2"/>
        </a:solidFill>
      </p:bgPr>
    </p:bg>
    <p:spTree>
      <p:nvGrpSpPr>
        <p:cNvPr id="494" name="Shape 494"/>
        <p:cNvGrpSpPr/>
        <p:nvPr/>
      </p:nvGrpSpPr>
      <p:grpSpPr>
        <a:xfrm>
          <a:off x="0" y="0"/>
          <a:ext cx="0" cy="0"/>
          <a:chOff x="0" y="0"/>
          <a:chExt cx="0" cy="0"/>
        </a:xfrm>
      </p:grpSpPr>
      <p:sp>
        <p:nvSpPr>
          <p:cNvPr id="495" name="Google Shape;495;p3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96" name="Google Shape;496;p32"/>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97" name="Google Shape;497;p3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98" name="Google Shape;498;p32"/>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99" name="Google Shape;499;p32"/>
          <p:cNvSpPr txBox="1"/>
          <p:nvPr>
            <p:ph idx="3" type="subTitle"/>
          </p:nvPr>
        </p:nvSpPr>
        <p:spPr>
          <a:xfrm>
            <a:off x="2623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0" name="Google Shape;500;p32"/>
          <p:cNvSpPr txBox="1"/>
          <p:nvPr>
            <p:ph idx="4" type="subTitle"/>
          </p:nvPr>
        </p:nvSpPr>
        <p:spPr>
          <a:xfrm>
            <a:off x="3519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1" name="Google Shape;501;p32"/>
          <p:cNvSpPr txBox="1"/>
          <p:nvPr>
            <p:ph idx="5" type="subTitle"/>
          </p:nvPr>
        </p:nvSpPr>
        <p:spPr>
          <a:xfrm>
            <a:off x="44147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2" name="Google Shape;502;p32"/>
          <p:cNvSpPr txBox="1"/>
          <p:nvPr>
            <p:ph idx="6" type="subTitle"/>
          </p:nvPr>
        </p:nvSpPr>
        <p:spPr>
          <a:xfrm>
            <a:off x="53103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3" name="Google Shape;503;p32"/>
          <p:cNvSpPr txBox="1"/>
          <p:nvPr>
            <p:ph idx="7" type="subTitle"/>
          </p:nvPr>
        </p:nvSpPr>
        <p:spPr>
          <a:xfrm>
            <a:off x="62059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4" name="Google Shape;504;p32"/>
          <p:cNvSpPr txBox="1"/>
          <p:nvPr>
            <p:ph idx="8" type="subTitle"/>
          </p:nvPr>
        </p:nvSpPr>
        <p:spPr>
          <a:xfrm>
            <a:off x="7101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5" name="Google Shape;505;p32"/>
          <p:cNvSpPr txBox="1"/>
          <p:nvPr>
            <p:ph idx="9" type="subTitle"/>
          </p:nvPr>
        </p:nvSpPr>
        <p:spPr>
          <a:xfrm>
            <a:off x="7997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6" name="Google Shape;506;p32"/>
          <p:cNvSpPr txBox="1"/>
          <p:nvPr>
            <p:ph idx="13" type="subTitle"/>
          </p:nvPr>
        </p:nvSpPr>
        <p:spPr>
          <a:xfrm>
            <a:off x="430525" y="155132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07" name="Google Shape;507;p32"/>
          <p:cNvSpPr txBox="1"/>
          <p:nvPr>
            <p:ph idx="14" type="subTitle"/>
          </p:nvPr>
        </p:nvSpPr>
        <p:spPr>
          <a:xfrm>
            <a:off x="430525" y="181725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08" name="Google Shape;508;p32"/>
          <p:cNvSpPr txBox="1"/>
          <p:nvPr>
            <p:ph idx="15" type="subTitle"/>
          </p:nvPr>
        </p:nvSpPr>
        <p:spPr>
          <a:xfrm>
            <a:off x="430525" y="208318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09" name="Google Shape;509;p32"/>
          <p:cNvSpPr txBox="1"/>
          <p:nvPr>
            <p:ph idx="16" type="subTitle"/>
          </p:nvPr>
        </p:nvSpPr>
        <p:spPr>
          <a:xfrm>
            <a:off x="430525" y="234911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0" name="Google Shape;510;p32"/>
          <p:cNvSpPr txBox="1"/>
          <p:nvPr>
            <p:ph idx="17" type="subTitle"/>
          </p:nvPr>
        </p:nvSpPr>
        <p:spPr>
          <a:xfrm>
            <a:off x="430525" y="261504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1" name="Google Shape;511;p32"/>
          <p:cNvSpPr txBox="1"/>
          <p:nvPr>
            <p:ph idx="18" type="subTitle"/>
          </p:nvPr>
        </p:nvSpPr>
        <p:spPr>
          <a:xfrm>
            <a:off x="430525" y="288097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2" name="Google Shape;512;p32"/>
          <p:cNvSpPr txBox="1"/>
          <p:nvPr>
            <p:ph idx="19" type="subTitle"/>
          </p:nvPr>
        </p:nvSpPr>
        <p:spPr>
          <a:xfrm>
            <a:off x="430525" y="314690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3" name="Google Shape;513;p32"/>
          <p:cNvSpPr txBox="1"/>
          <p:nvPr>
            <p:ph idx="20" type="subTitle"/>
          </p:nvPr>
        </p:nvSpPr>
        <p:spPr>
          <a:xfrm>
            <a:off x="430525" y="341283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4" name="Google Shape;514;p32"/>
          <p:cNvSpPr txBox="1"/>
          <p:nvPr>
            <p:ph idx="21" type="subTitle"/>
          </p:nvPr>
        </p:nvSpPr>
        <p:spPr>
          <a:xfrm>
            <a:off x="430525" y="367876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5" name="Google Shape;515;p32"/>
          <p:cNvSpPr txBox="1"/>
          <p:nvPr>
            <p:ph idx="22" type="subTitle"/>
          </p:nvPr>
        </p:nvSpPr>
        <p:spPr>
          <a:xfrm>
            <a:off x="430525" y="394469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6" name="Google Shape;516;p32"/>
          <p:cNvSpPr txBox="1"/>
          <p:nvPr>
            <p:ph idx="23" type="subTitle"/>
          </p:nvPr>
        </p:nvSpPr>
        <p:spPr>
          <a:xfrm>
            <a:off x="430525" y="421062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7" name="Google Shape;517;p32"/>
          <p:cNvSpPr txBox="1"/>
          <p:nvPr>
            <p:ph idx="24" type="subTitle"/>
          </p:nvPr>
        </p:nvSpPr>
        <p:spPr>
          <a:xfrm>
            <a:off x="430525" y="447655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1">
  <p:cSld name="BLANK_1_1_1_1_2_2_2">
    <p:bg>
      <p:bgPr>
        <a:blipFill>
          <a:blip r:embed="rId2">
            <a:alphaModFix/>
          </a:blip>
          <a:stretch>
            <a:fillRect/>
          </a:stretch>
        </a:blipFill>
      </p:bgPr>
    </p:bg>
    <p:spTree>
      <p:nvGrpSpPr>
        <p:cNvPr id="518" name="Shape 518"/>
        <p:cNvGrpSpPr/>
        <p:nvPr/>
      </p:nvGrpSpPr>
      <p:grpSpPr>
        <a:xfrm>
          <a:off x="0" y="0"/>
          <a:ext cx="0" cy="0"/>
          <a:chOff x="0" y="0"/>
          <a:chExt cx="0" cy="0"/>
        </a:xfrm>
      </p:grpSpPr>
      <p:sp>
        <p:nvSpPr>
          <p:cNvPr id="519" name="Google Shape;519;p33"/>
          <p:cNvSpPr/>
          <p:nvPr>
            <p:ph idx="2" type="pic"/>
          </p:nvPr>
        </p:nvSpPr>
        <p:spPr>
          <a:xfrm>
            <a:off x="284700" y="1440150"/>
            <a:ext cx="605100" cy="1413900"/>
          </a:xfrm>
          <a:prstGeom prst="roundRect">
            <a:avLst>
              <a:gd fmla="val 50000" name="adj"/>
            </a:avLst>
          </a:prstGeom>
          <a:noFill/>
          <a:ln>
            <a:noFill/>
          </a:ln>
        </p:spPr>
      </p:sp>
      <p:sp>
        <p:nvSpPr>
          <p:cNvPr id="520" name="Google Shape;520;p33"/>
          <p:cNvSpPr/>
          <p:nvPr>
            <p:ph idx="3" type="pic"/>
          </p:nvPr>
        </p:nvSpPr>
        <p:spPr>
          <a:xfrm>
            <a:off x="1002300" y="1440150"/>
            <a:ext cx="2055000" cy="1413900"/>
          </a:xfrm>
          <a:prstGeom prst="roundRect">
            <a:avLst>
              <a:gd fmla="val 16960" name="adj"/>
            </a:avLst>
          </a:prstGeom>
          <a:noFill/>
          <a:ln>
            <a:noFill/>
          </a:ln>
        </p:spPr>
      </p:sp>
      <p:sp>
        <p:nvSpPr>
          <p:cNvPr id="521" name="Google Shape;521;p33"/>
          <p:cNvSpPr/>
          <p:nvPr>
            <p:ph idx="4" type="pic"/>
          </p:nvPr>
        </p:nvSpPr>
        <p:spPr>
          <a:xfrm>
            <a:off x="3185700" y="1440150"/>
            <a:ext cx="605100" cy="1413900"/>
          </a:xfrm>
          <a:prstGeom prst="roundRect">
            <a:avLst>
              <a:gd fmla="val 50000" name="adj"/>
            </a:avLst>
          </a:prstGeom>
          <a:noFill/>
          <a:ln>
            <a:noFill/>
          </a:ln>
        </p:spPr>
      </p:sp>
      <p:sp>
        <p:nvSpPr>
          <p:cNvPr id="522" name="Google Shape;522;p33"/>
          <p:cNvSpPr/>
          <p:nvPr>
            <p:ph idx="5" type="pic"/>
          </p:nvPr>
        </p:nvSpPr>
        <p:spPr>
          <a:xfrm>
            <a:off x="3903300" y="1440150"/>
            <a:ext cx="2055000" cy="1413900"/>
          </a:xfrm>
          <a:prstGeom prst="roundRect">
            <a:avLst>
              <a:gd fmla="val 16960" name="adj"/>
            </a:avLst>
          </a:prstGeom>
          <a:noFill/>
          <a:ln>
            <a:noFill/>
          </a:ln>
        </p:spPr>
      </p:sp>
      <p:sp>
        <p:nvSpPr>
          <p:cNvPr id="523" name="Google Shape;523;p33"/>
          <p:cNvSpPr/>
          <p:nvPr>
            <p:ph idx="6" type="pic"/>
          </p:nvPr>
        </p:nvSpPr>
        <p:spPr>
          <a:xfrm>
            <a:off x="6086700" y="1440150"/>
            <a:ext cx="605100" cy="1413900"/>
          </a:xfrm>
          <a:prstGeom prst="roundRect">
            <a:avLst>
              <a:gd fmla="val 50000" name="adj"/>
            </a:avLst>
          </a:prstGeom>
          <a:noFill/>
          <a:ln>
            <a:noFill/>
          </a:ln>
        </p:spPr>
      </p:sp>
      <p:sp>
        <p:nvSpPr>
          <p:cNvPr id="524" name="Google Shape;524;p33"/>
          <p:cNvSpPr/>
          <p:nvPr>
            <p:ph idx="7" type="pic"/>
          </p:nvPr>
        </p:nvSpPr>
        <p:spPr>
          <a:xfrm>
            <a:off x="6804300" y="1440150"/>
            <a:ext cx="2055000" cy="1413900"/>
          </a:xfrm>
          <a:prstGeom prst="roundRect">
            <a:avLst>
              <a:gd fmla="val 16960" name="adj"/>
            </a:avLst>
          </a:prstGeom>
          <a:noFill/>
          <a:ln>
            <a:noFill/>
          </a:ln>
        </p:spPr>
      </p:sp>
      <p:sp>
        <p:nvSpPr>
          <p:cNvPr id="525" name="Google Shape;525;p33"/>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526" name="Google Shape;526;p33"/>
          <p:cNvSpPr txBox="1"/>
          <p:nvPr>
            <p:ph idx="1" type="body"/>
          </p:nvPr>
        </p:nvSpPr>
        <p:spPr>
          <a:xfrm>
            <a:off x="284700" y="3817800"/>
            <a:ext cx="2772600" cy="10422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27" name="Google Shape;527;p33"/>
          <p:cNvSpPr txBox="1"/>
          <p:nvPr>
            <p:ph idx="8" type="subTitle"/>
          </p:nvPr>
        </p:nvSpPr>
        <p:spPr>
          <a:xfrm>
            <a:off x="284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28" name="Google Shape;528;p33"/>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29" name="Google Shape;529;p33"/>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30" name="Google Shape;530;p3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33"/>
          <p:cNvSpPr txBox="1"/>
          <p:nvPr>
            <p:ph idx="14" type="body"/>
          </p:nvPr>
        </p:nvSpPr>
        <p:spPr>
          <a:xfrm>
            <a:off x="3185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532" name="Google Shape;532;p33"/>
          <p:cNvSpPr txBox="1"/>
          <p:nvPr>
            <p:ph idx="15" type="subTitle"/>
          </p:nvPr>
        </p:nvSpPr>
        <p:spPr>
          <a:xfrm>
            <a:off x="3185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33" name="Google Shape;533;p33"/>
          <p:cNvSpPr txBox="1"/>
          <p:nvPr>
            <p:ph idx="16" type="body"/>
          </p:nvPr>
        </p:nvSpPr>
        <p:spPr>
          <a:xfrm>
            <a:off x="6086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534" name="Google Shape;534;p33"/>
          <p:cNvSpPr txBox="1"/>
          <p:nvPr>
            <p:ph idx="17" type="subTitle"/>
          </p:nvPr>
        </p:nvSpPr>
        <p:spPr>
          <a:xfrm>
            <a:off x="6086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text and images">
  <p:cSld name="CUSTOM_15">
    <p:bg>
      <p:bgPr>
        <a:blipFill>
          <a:blip r:embed="rId2">
            <a:alphaModFix/>
          </a:blip>
          <a:stretch>
            <a:fillRect/>
          </a:stretch>
        </a:blipFill>
      </p:bgPr>
    </p:bg>
    <p:spTree>
      <p:nvGrpSpPr>
        <p:cNvPr id="535" name="Shape 535"/>
        <p:cNvGrpSpPr/>
        <p:nvPr/>
      </p:nvGrpSpPr>
      <p:grpSpPr>
        <a:xfrm>
          <a:off x="0" y="0"/>
          <a:ext cx="0" cy="0"/>
          <a:chOff x="0" y="0"/>
          <a:chExt cx="0" cy="0"/>
        </a:xfrm>
      </p:grpSpPr>
      <p:sp>
        <p:nvSpPr>
          <p:cNvPr id="536" name="Google Shape;536;p34"/>
          <p:cNvSpPr/>
          <p:nvPr>
            <p:ph idx="2" type="pic"/>
          </p:nvPr>
        </p:nvSpPr>
        <p:spPr>
          <a:xfrm>
            <a:off x="284700" y="2901150"/>
            <a:ext cx="2772600" cy="1770900"/>
          </a:xfrm>
          <a:prstGeom prst="roundRect">
            <a:avLst>
              <a:gd fmla="val 16667" name="adj"/>
            </a:avLst>
          </a:prstGeom>
          <a:noFill/>
          <a:ln>
            <a:noFill/>
          </a:ln>
        </p:spPr>
      </p:sp>
      <p:sp>
        <p:nvSpPr>
          <p:cNvPr id="537" name="Google Shape;537;p34"/>
          <p:cNvSpPr/>
          <p:nvPr>
            <p:ph idx="3" type="pic"/>
          </p:nvPr>
        </p:nvSpPr>
        <p:spPr>
          <a:xfrm>
            <a:off x="3185800" y="2901150"/>
            <a:ext cx="2772600" cy="1770900"/>
          </a:xfrm>
          <a:prstGeom prst="roundRect">
            <a:avLst>
              <a:gd fmla="val 16667" name="adj"/>
            </a:avLst>
          </a:prstGeom>
          <a:noFill/>
          <a:ln>
            <a:noFill/>
          </a:ln>
        </p:spPr>
      </p:sp>
      <p:sp>
        <p:nvSpPr>
          <p:cNvPr id="538" name="Google Shape;538;p34"/>
          <p:cNvSpPr/>
          <p:nvPr>
            <p:ph idx="4" type="pic"/>
          </p:nvPr>
        </p:nvSpPr>
        <p:spPr>
          <a:xfrm>
            <a:off x="3185800" y="1440150"/>
            <a:ext cx="2772600" cy="1347600"/>
          </a:xfrm>
          <a:prstGeom prst="roundRect">
            <a:avLst>
              <a:gd fmla="val 16667" name="adj"/>
            </a:avLst>
          </a:prstGeom>
          <a:noFill/>
          <a:ln>
            <a:noFill/>
          </a:ln>
        </p:spPr>
      </p:sp>
      <p:sp>
        <p:nvSpPr>
          <p:cNvPr id="539" name="Google Shape;539;p3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40" name="Google Shape;540;p34"/>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41" name="Google Shape;541;p34"/>
          <p:cNvSpPr txBox="1"/>
          <p:nvPr>
            <p:ph idx="6" type="body"/>
          </p:nvPr>
        </p:nvSpPr>
        <p:spPr>
          <a:xfrm>
            <a:off x="284700" y="1440225"/>
            <a:ext cx="2772600" cy="965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542" name="Google Shape;542;p34"/>
          <p:cNvSpPr txBox="1"/>
          <p:nvPr>
            <p:ph idx="7" type="body"/>
          </p:nvPr>
        </p:nvSpPr>
        <p:spPr>
          <a:xfrm>
            <a:off x="6086900" y="3095300"/>
            <a:ext cx="2772600" cy="6555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543" name="Google Shape;543;p34"/>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544" name="Google Shape;544;p34"/>
          <p:cNvSpPr txBox="1"/>
          <p:nvPr>
            <p:ph idx="8" type="subTitle"/>
          </p:nvPr>
        </p:nvSpPr>
        <p:spPr>
          <a:xfrm>
            <a:off x="6084175" y="2787750"/>
            <a:ext cx="2772600" cy="192000"/>
          </a:xfrm>
          <a:prstGeom prst="rect">
            <a:avLst/>
          </a:prstGeom>
        </p:spPr>
        <p:txBody>
          <a:bodyPr anchorCtr="0" anchor="t" bIns="0" lIns="182875" spcFirstLastPara="1" rIns="18287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1pPr>
            <a:lvl2pPr lvl="1">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left box">
  <p:cSld name="BLANK_1_1_1_1_1_1_1_1_1_1_1_1_1_1_1_1_1_1_1_1_2">
    <p:spTree>
      <p:nvGrpSpPr>
        <p:cNvPr id="545" name="Shape 545"/>
        <p:cNvGrpSpPr/>
        <p:nvPr/>
      </p:nvGrpSpPr>
      <p:grpSpPr>
        <a:xfrm>
          <a:off x="0" y="0"/>
          <a:ext cx="0" cy="0"/>
          <a:chOff x="0" y="0"/>
          <a:chExt cx="0" cy="0"/>
        </a:xfrm>
      </p:grpSpPr>
      <p:sp>
        <p:nvSpPr>
          <p:cNvPr id="546" name="Google Shape;546;p35"/>
          <p:cNvSpPr/>
          <p:nvPr>
            <p:ph idx="2" type="pic"/>
          </p:nvPr>
        </p:nvSpPr>
        <p:spPr>
          <a:xfrm>
            <a:off x="-10475" y="0"/>
            <a:ext cx="9167700" cy="5143500"/>
          </a:xfrm>
          <a:prstGeom prst="rect">
            <a:avLst/>
          </a:prstGeom>
          <a:noFill/>
          <a:ln>
            <a:noFill/>
          </a:ln>
        </p:spPr>
      </p:sp>
      <p:sp>
        <p:nvSpPr>
          <p:cNvPr id="547" name="Google Shape;547;p3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48" name="Google Shape;548;p35"/>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49" name="Google Shape;549;p35"/>
          <p:cNvSpPr txBox="1"/>
          <p:nvPr>
            <p:ph idx="4" type="body"/>
          </p:nvPr>
        </p:nvSpPr>
        <p:spPr>
          <a:xfrm>
            <a:off x="284800" y="3713250"/>
            <a:ext cx="4227300" cy="9552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550" name="Google Shape;550;p35"/>
          <p:cNvSpPr txBox="1"/>
          <p:nvPr>
            <p:ph type="title"/>
          </p:nvPr>
        </p:nvSpPr>
        <p:spPr>
          <a:xfrm>
            <a:off x="284700" y="474750"/>
            <a:ext cx="42273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551" name="Google Shape;551;p3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right box ">
  <p:cSld name="BLANK_1_1_1_1_1_1_1_1_1_1_1_1_1_1_1_1_1_1_1_1_2_1">
    <p:spTree>
      <p:nvGrpSpPr>
        <p:cNvPr id="552" name="Shape 552"/>
        <p:cNvGrpSpPr/>
        <p:nvPr/>
      </p:nvGrpSpPr>
      <p:grpSpPr>
        <a:xfrm>
          <a:off x="0" y="0"/>
          <a:ext cx="0" cy="0"/>
          <a:chOff x="0" y="0"/>
          <a:chExt cx="0" cy="0"/>
        </a:xfrm>
      </p:grpSpPr>
      <p:sp>
        <p:nvSpPr>
          <p:cNvPr id="553" name="Google Shape;553;p36"/>
          <p:cNvSpPr/>
          <p:nvPr>
            <p:ph idx="2" type="pic"/>
          </p:nvPr>
        </p:nvSpPr>
        <p:spPr>
          <a:xfrm>
            <a:off x="-10475" y="0"/>
            <a:ext cx="9167700" cy="5143500"/>
          </a:xfrm>
          <a:prstGeom prst="rect">
            <a:avLst/>
          </a:prstGeom>
          <a:noFill/>
          <a:ln>
            <a:noFill/>
          </a:ln>
        </p:spPr>
      </p:sp>
      <p:sp>
        <p:nvSpPr>
          <p:cNvPr id="554" name="Google Shape;554;p36"/>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55" name="Google Shape;555;p36"/>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56" name="Google Shape;556;p36"/>
          <p:cNvSpPr txBox="1"/>
          <p:nvPr>
            <p:ph idx="4" type="body"/>
          </p:nvPr>
        </p:nvSpPr>
        <p:spPr>
          <a:xfrm>
            <a:off x="5078626" y="3728550"/>
            <a:ext cx="3767400" cy="9417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557" name="Google Shape;557;p36"/>
          <p:cNvSpPr txBox="1"/>
          <p:nvPr>
            <p:ph type="title"/>
          </p:nvPr>
        </p:nvSpPr>
        <p:spPr>
          <a:xfrm>
            <a:off x="284700" y="474750"/>
            <a:ext cx="43449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558" name="Google Shape;558;p3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s and blocks">
  <p:cSld name="CUSTOM_7">
    <p:bg>
      <p:bgPr>
        <a:blipFill>
          <a:blip r:embed="rId2">
            <a:alphaModFix/>
          </a:blip>
          <a:stretch>
            <a:fillRect/>
          </a:stretch>
        </a:blipFill>
      </p:bgPr>
    </p:bg>
    <p:spTree>
      <p:nvGrpSpPr>
        <p:cNvPr id="559" name="Shape 559"/>
        <p:cNvGrpSpPr/>
        <p:nvPr/>
      </p:nvGrpSpPr>
      <p:grpSpPr>
        <a:xfrm>
          <a:off x="0" y="0"/>
          <a:ext cx="0" cy="0"/>
          <a:chOff x="0" y="0"/>
          <a:chExt cx="0" cy="0"/>
        </a:xfrm>
      </p:grpSpPr>
      <p:sp>
        <p:nvSpPr>
          <p:cNvPr id="560" name="Google Shape;560;p3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561" name="Google Shape;561;p37"/>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62" name="Google Shape;562;p37"/>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63" name="Google Shape;563;p37"/>
          <p:cNvSpPr txBox="1"/>
          <p:nvPr>
            <p:ph idx="3" type="body"/>
          </p:nvPr>
        </p:nvSpPr>
        <p:spPr>
          <a:xfrm>
            <a:off x="284700" y="1862325"/>
            <a:ext cx="4219200" cy="5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564" name="Google Shape;564;p37"/>
          <p:cNvSpPr/>
          <p:nvPr>
            <p:ph idx="4" type="pic"/>
          </p:nvPr>
        </p:nvSpPr>
        <p:spPr>
          <a:xfrm>
            <a:off x="4623425" y="672675"/>
            <a:ext cx="4247100" cy="1839300"/>
          </a:xfrm>
          <a:prstGeom prst="roundRect">
            <a:avLst>
              <a:gd fmla="val 14674" name="adj"/>
            </a:avLst>
          </a:prstGeom>
          <a:noFill/>
          <a:ln>
            <a:noFill/>
          </a:ln>
        </p:spPr>
      </p:sp>
      <p:sp>
        <p:nvSpPr>
          <p:cNvPr id="565" name="Google Shape;565;p37"/>
          <p:cNvSpPr/>
          <p:nvPr>
            <p:ph idx="5" type="pic"/>
          </p:nvPr>
        </p:nvSpPr>
        <p:spPr>
          <a:xfrm>
            <a:off x="4623425" y="2629425"/>
            <a:ext cx="4227600" cy="1074000"/>
          </a:xfrm>
          <a:prstGeom prst="roundRect">
            <a:avLst>
              <a:gd fmla="val 50000" name="adj"/>
            </a:avLst>
          </a:prstGeom>
          <a:noFill/>
          <a:ln>
            <a:noFill/>
          </a:ln>
        </p:spPr>
      </p:sp>
      <p:sp>
        <p:nvSpPr>
          <p:cNvPr id="566" name="Google Shape;566;p37"/>
          <p:cNvSpPr txBox="1"/>
          <p:nvPr>
            <p:ph idx="6" type="body"/>
          </p:nvPr>
        </p:nvSpPr>
        <p:spPr>
          <a:xfrm>
            <a:off x="4627625" y="4055988"/>
            <a:ext cx="4219200" cy="612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Font typeface="Instrument Sans"/>
              <a:buChar char="●"/>
              <a:defRPr/>
            </a:lvl1pPr>
            <a:lvl2pPr indent="-292100" lvl="1" marL="914400">
              <a:spcBef>
                <a:spcPts val="800"/>
              </a:spcBef>
              <a:spcAft>
                <a:spcPts val="0"/>
              </a:spcAft>
              <a:buSzPts val="1000"/>
              <a:buFont typeface="Instrument Sans"/>
              <a:buChar char="○"/>
              <a:defRPr/>
            </a:lvl2pPr>
            <a:lvl3pPr indent="-292100" lvl="2" marL="1371600">
              <a:spcBef>
                <a:spcPts val="800"/>
              </a:spcBef>
              <a:spcAft>
                <a:spcPts val="0"/>
              </a:spcAft>
              <a:buSzPts val="1000"/>
              <a:buFont typeface="Instrument Sans"/>
              <a:buChar char="■"/>
              <a:defRPr/>
            </a:lvl3pPr>
            <a:lvl4pPr indent="-292100" lvl="3" marL="1828800">
              <a:spcBef>
                <a:spcPts val="800"/>
              </a:spcBef>
              <a:spcAft>
                <a:spcPts val="0"/>
              </a:spcAft>
              <a:buSzPts val="1000"/>
              <a:buFont typeface="Instrument Sans"/>
              <a:buChar char="●"/>
              <a:defRPr/>
            </a:lvl4pPr>
            <a:lvl5pPr indent="-292100" lvl="4" marL="2286000">
              <a:spcBef>
                <a:spcPts val="800"/>
              </a:spcBef>
              <a:spcAft>
                <a:spcPts val="0"/>
              </a:spcAft>
              <a:buSzPts val="1000"/>
              <a:buFont typeface="Instrument Sans"/>
              <a:buChar char="○"/>
              <a:defRPr/>
            </a:lvl5pPr>
            <a:lvl6pPr indent="-292100" lvl="5" marL="2743200">
              <a:spcBef>
                <a:spcPts val="800"/>
              </a:spcBef>
              <a:spcAft>
                <a:spcPts val="0"/>
              </a:spcAft>
              <a:buSzPts val="1000"/>
              <a:buFont typeface="Instrument Sans"/>
              <a:buChar char="■"/>
              <a:defRPr/>
            </a:lvl6pPr>
            <a:lvl7pPr indent="-292100" lvl="6" marL="3200400">
              <a:spcBef>
                <a:spcPts val="800"/>
              </a:spcBef>
              <a:spcAft>
                <a:spcPts val="0"/>
              </a:spcAft>
              <a:buSzPts val="1000"/>
              <a:buFont typeface="Instrument Sans"/>
              <a:buChar char="●"/>
              <a:defRPr/>
            </a:lvl7pPr>
            <a:lvl8pPr indent="-292100" lvl="7" marL="3657600">
              <a:spcBef>
                <a:spcPts val="800"/>
              </a:spcBef>
              <a:spcAft>
                <a:spcPts val="0"/>
              </a:spcAft>
              <a:buSzPts val="1000"/>
              <a:buFont typeface="Instrument Sans"/>
              <a:buChar char="○"/>
              <a:defRPr/>
            </a:lvl8pPr>
            <a:lvl9pPr indent="-292100" lvl="8" marL="4114800">
              <a:spcBef>
                <a:spcPts val="800"/>
              </a:spcBef>
              <a:spcAft>
                <a:spcPts val="800"/>
              </a:spcAft>
              <a:buSzPts val="1000"/>
              <a:buFont typeface="Instrument Sans"/>
              <a:buChar char="■"/>
              <a:defRPr/>
            </a:lvl9pPr>
          </a:lstStyle>
          <a:p/>
        </p:txBody>
      </p:sp>
      <p:sp>
        <p:nvSpPr>
          <p:cNvPr id="567" name="Google Shape;567;p37"/>
          <p:cNvSpPr txBox="1"/>
          <p:nvPr>
            <p:ph idx="7" type="body"/>
          </p:nvPr>
        </p:nvSpPr>
        <p:spPr>
          <a:xfrm>
            <a:off x="2450475" y="3154450"/>
            <a:ext cx="2055000" cy="546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568" name="Google Shape;568;p37"/>
          <p:cNvSpPr txBox="1"/>
          <p:nvPr>
            <p:ph idx="8" type="body"/>
          </p:nvPr>
        </p:nvSpPr>
        <p:spPr>
          <a:xfrm>
            <a:off x="284700" y="3154450"/>
            <a:ext cx="2051400" cy="549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569" name="Google Shape;569;p37"/>
          <p:cNvSpPr txBox="1"/>
          <p:nvPr>
            <p:ph type="title"/>
          </p:nvPr>
        </p:nvSpPr>
        <p:spPr>
          <a:xfrm>
            <a:off x="284700" y="672675"/>
            <a:ext cx="4219200" cy="767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570" name="Google Shape;570;p37"/>
          <p:cNvSpPr txBox="1"/>
          <p:nvPr>
            <p:ph idx="9" type="subTitle"/>
          </p:nvPr>
        </p:nvSpPr>
        <p:spPr>
          <a:xfrm>
            <a:off x="284700"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
        <p:nvSpPr>
          <p:cNvPr id="571" name="Google Shape;571;p37"/>
          <p:cNvSpPr txBox="1"/>
          <p:nvPr>
            <p:ph idx="13" type="subTitle"/>
          </p:nvPr>
        </p:nvSpPr>
        <p:spPr>
          <a:xfrm>
            <a:off x="2454069"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p:cSld name="CUSTOM_8">
    <p:spTree>
      <p:nvGrpSpPr>
        <p:cNvPr id="572" name="Shape 572"/>
        <p:cNvGrpSpPr/>
        <p:nvPr/>
      </p:nvGrpSpPr>
      <p:grpSpPr>
        <a:xfrm>
          <a:off x="0" y="0"/>
          <a:ext cx="0" cy="0"/>
          <a:chOff x="0" y="0"/>
          <a:chExt cx="0" cy="0"/>
        </a:xfrm>
      </p:grpSpPr>
      <p:sp>
        <p:nvSpPr>
          <p:cNvPr id="573" name="Google Shape;573;p38"/>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74" name="Google Shape;574;p38"/>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575" name="Google Shape;575;p38"/>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576" name="Google Shape;576;p38"/>
          <p:cNvSpPr/>
          <p:nvPr>
            <p:ph idx="3" type="pic"/>
          </p:nvPr>
        </p:nvSpPr>
        <p:spPr>
          <a:xfrm>
            <a:off x="6806700" y="1335775"/>
            <a:ext cx="1821600" cy="2563500"/>
          </a:xfrm>
          <a:prstGeom prst="roundRect">
            <a:avLst>
              <a:gd fmla="val 13098" name="adj"/>
            </a:avLst>
          </a:prstGeom>
          <a:noFill/>
          <a:ln>
            <a:noFill/>
          </a:ln>
        </p:spPr>
      </p:sp>
      <p:sp>
        <p:nvSpPr>
          <p:cNvPr id="577" name="Google Shape;577;p38"/>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578" name="Google Shape;578;p38"/>
          <p:cNvSpPr txBox="1"/>
          <p:nvPr>
            <p:ph idx="4"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79" name="Google Shape;579;p38"/>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80" name="Google Shape;580;p38"/>
          <p:cNvSpPr txBox="1"/>
          <p:nvPr>
            <p:ph idx="6"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581" name="Google Shape;581;p38"/>
          <p:cNvSpPr txBox="1"/>
          <p:nvPr>
            <p:ph idx="7"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582" name="Google Shape;582;p3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2">
  <p:cSld name="CUSTOM_8_1">
    <p:spTree>
      <p:nvGrpSpPr>
        <p:cNvPr id="583" name="Shape 583"/>
        <p:cNvGrpSpPr/>
        <p:nvPr/>
      </p:nvGrpSpPr>
      <p:grpSpPr>
        <a:xfrm>
          <a:off x="0" y="0"/>
          <a:ext cx="0" cy="0"/>
          <a:chOff x="0" y="0"/>
          <a:chExt cx="0" cy="0"/>
        </a:xfrm>
      </p:grpSpPr>
      <p:sp>
        <p:nvSpPr>
          <p:cNvPr id="584" name="Google Shape;584;p39"/>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85" name="Google Shape;585;p39"/>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586" name="Google Shape;586;p39"/>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587" name="Google Shape;587;p39"/>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588" name="Google Shape;588;p39"/>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89" name="Google Shape;589;p39"/>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90" name="Google Shape;590;p39"/>
          <p:cNvSpPr txBox="1"/>
          <p:nvPr>
            <p:ph idx="5"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591" name="Google Shape;591;p39"/>
          <p:cNvSpPr txBox="1"/>
          <p:nvPr>
            <p:ph idx="6"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592" name="Google Shape;592;p3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and image">
  <p:cSld name="CUSTOM">
    <p:spTree>
      <p:nvGrpSpPr>
        <p:cNvPr id="593" name="Shape 593"/>
        <p:cNvGrpSpPr/>
        <p:nvPr/>
      </p:nvGrpSpPr>
      <p:grpSpPr>
        <a:xfrm>
          <a:off x="0" y="0"/>
          <a:ext cx="0" cy="0"/>
          <a:chOff x="0" y="0"/>
          <a:chExt cx="0" cy="0"/>
        </a:xfrm>
      </p:grpSpPr>
      <p:sp>
        <p:nvSpPr>
          <p:cNvPr id="594" name="Google Shape;594;p40"/>
          <p:cNvSpPr/>
          <p:nvPr/>
        </p:nvSpPr>
        <p:spPr>
          <a:xfrm>
            <a:off x="6084175" y="474900"/>
            <a:ext cx="2771400" cy="4193700"/>
          </a:xfrm>
          <a:prstGeom prst="roundRect">
            <a:avLst>
              <a:gd fmla="val 733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95" name="Google Shape;595;p4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596" name="Google Shape;596;p40"/>
          <p:cNvSpPr/>
          <p:nvPr/>
        </p:nvSpPr>
        <p:spPr>
          <a:xfrm>
            <a:off x="288400" y="474900"/>
            <a:ext cx="5670000" cy="4193700"/>
          </a:xfrm>
          <a:prstGeom prst="roundRect">
            <a:avLst>
              <a:gd fmla="val 40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97" name="Google Shape;597;p40"/>
          <p:cNvSpPr/>
          <p:nvPr/>
        </p:nvSpPr>
        <p:spPr>
          <a:xfrm>
            <a:off x="567700"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598" name="Google Shape;598;p40"/>
          <p:cNvSpPr/>
          <p:nvPr/>
        </p:nvSpPr>
        <p:spPr>
          <a:xfrm>
            <a:off x="1679742"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599" name="Google Shape;599;p40"/>
          <p:cNvSpPr/>
          <p:nvPr/>
        </p:nvSpPr>
        <p:spPr>
          <a:xfrm>
            <a:off x="2791783"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600" name="Google Shape;600;p40"/>
          <p:cNvSpPr txBox="1"/>
          <p:nvPr>
            <p:ph type="title"/>
          </p:nvPr>
        </p:nvSpPr>
        <p:spPr>
          <a:xfrm>
            <a:off x="586125" y="745875"/>
            <a:ext cx="4471200" cy="9420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601" name="Google Shape;601;p40"/>
          <p:cNvSpPr txBox="1"/>
          <p:nvPr>
            <p:ph idx="1" type="body"/>
          </p:nvPr>
        </p:nvSpPr>
        <p:spPr>
          <a:xfrm>
            <a:off x="6379950" y="3477525"/>
            <a:ext cx="2121300" cy="9651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602" name="Google Shape;602;p40"/>
          <p:cNvSpPr txBox="1"/>
          <p:nvPr>
            <p:ph idx="2"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03" name="Google Shape;603;p40"/>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04" name="Google Shape;604;p40"/>
          <p:cNvSpPr/>
          <p:nvPr>
            <p:ph idx="4" type="pic"/>
          </p:nvPr>
        </p:nvSpPr>
        <p:spPr>
          <a:xfrm>
            <a:off x="6084175" y="474750"/>
            <a:ext cx="2771400" cy="1458300"/>
          </a:xfrm>
          <a:prstGeom prst="roundRect">
            <a:avLst>
              <a:gd fmla="val 11040" name="adj"/>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4 elements 1">
  <p:cSld name="CUSTOM_10_3">
    <p:bg>
      <p:bgPr>
        <a:solidFill>
          <a:schemeClr val="dk2"/>
        </a:solidFill>
      </p:bgPr>
    </p:bg>
    <p:spTree>
      <p:nvGrpSpPr>
        <p:cNvPr id="605" name="Shape 605"/>
        <p:cNvGrpSpPr/>
        <p:nvPr/>
      </p:nvGrpSpPr>
      <p:grpSpPr>
        <a:xfrm>
          <a:off x="0" y="0"/>
          <a:ext cx="0" cy="0"/>
          <a:chOff x="0" y="0"/>
          <a:chExt cx="0" cy="0"/>
        </a:xfrm>
      </p:grpSpPr>
      <p:pic>
        <p:nvPicPr>
          <p:cNvPr id="606" name="Google Shape;606;p41"/>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607" name="Google Shape;607;p4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08" name="Google Shape;608;p4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09" name="Google Shape;609;p41"/>
          <p:cNvSpPr txBox="1"/>
          <p:nvPr>
            <p:ph type="title"/>
          </p:nvPr>
        </p:nvSpPr>
        <p:spPr>
          <a:xfrm>
            <a:off x="288400" y="476400"/>
            <a:ext cx="2769000" cy="496800"/>
          </a:xfrm>
          <a:prstGeom prst="rect">
            <a:avLst/>
          </a:prstGeom>
        </p:spPr>
        <p:txBody>
          <a:bodyPr anchorCtr="0" anchor="b"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610" name="Google Shape;610;p41"/>
          <p:cNvSpPr txBox="1"/>
          <p:nvPr>
            <p:ph idx="3" type="subTitle"/>
          </p:nvPr>
        </p:nvSpPr>
        <p:spPr>
          <a:xfrm>
            <a:off x="284701" y="171622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11" name="Google Shape;611;p41"/>
          <p:cNvSpPr txBox="1"/>
          <p:nvPr>
            <p:ph idx="4" type="subTitle"/>
          </p:nvPr>
        </p:nvSpPr>
        <p:spPr>
          <a:xfrm>
            <a:off x="1148000" y="171382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2" name="Google Shape;612;p41"/>
          <p:cNvSpPr txBox="1"/>
          <p:nvPr>
            <p:ph idx="5" type="subTitle"/>
          </p:nvPr>
        </p:nvSpPr>
        <p:spPr>
          <a:xfrm>
            <a:off x="5842012" y="171382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3" name="Google Shape;613;p41"/>
          <p:cNvSpPr txBox="1"/>
          <p:nvPr>
            <p:ph idx="6" type="subTitle"/>
          </p:nvPr>
        </p:nvSpPr>
        <p:spPr>
          <a:xfrm>
            <a:off x="284701" y="2506919"/>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14" name="Google Shape;614;p41"/>
          <p:cNvSpPr txBox="1"/>
          <p:nvPr>
            <p:ph idx="7" type="subTitle"/>
          </p:nvPr>
        </p:nvSpPr>
        <p:spPr>
          <a:xfrm>
            <a:off x="1148000" y="2504519"/>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5" name="Google Shape;615;p41"/>
          <p:cNvSpPr txBox="1"/>
          <p:nvPr>
            <p:ph idx="8" type="subTitle"/>
          </p:nvPr>
        </p:nvSpPr>
        <p:spPr>
          <a:xfrm>
            <a:off x="5842012" y="2504519"/>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6" name="Google Shape;616;p41"/>
          <p:cNvSpPr txBox="1"/>
          <p:nvPr>
            <p:ph idx="9" type="subTitle"/>
          </p:nvPr>
        </p:nvSpPr>
        <p:spPr>
          <a:xfrm>
            <a:off x="284701" y="3255713"/>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17" name="Google Shape;617;p41"/>
          <p:cNvSpPr txBox="1"/>
          <p:nvPr>
            <p:ph idx="13" type="subTitle"/>
          </p:nvPr>
        </p:nvSpPr>
        <p:spPr>
          <a:xfrm>
            <a:off x="1148000" y="3253313"/>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8" name="Google Shape;618;p41"/>
          <p:cNvSpPr txBox="1"/>
          <p:nvPr>
            <p:ph idx="14" type="subTitle"/>
          </p:nvPr>
        </p:nvSpPr>
        <p:spPr>
          <a:xfrm>
            <a:off x="5842012" y="3253313"/>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9" name="Google Shape;619;p41"/>
          <p:cNvSpPr txBox="1"/>
          <p:nvPr>
            <p:ph idx="15" type="subTitle"/>
          </p:nvPr>
        </p:nvSpPr>
        <p:spPr>
          <a:xfrm>
            <a:off x="284701" y="402967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20" name="Google Shape;620;p41"/>
          <p:cNvSpPr txBox="1"/>
          <p:nvPr>
            <p:ph idx="16" type="subTitle"/>
          </p:nvPr>
        </p:nvSpPr>
        <p:spPr>
          <a:xfrm>
            <a:off x="1148000" y="402727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21" name="Google Shape;621;p41"/>
          <p:cNvSpPr txBox="1"/>
          <p:nvPr>
            <p:ph idx="17" type="subTitle"/>
          </p:nvPr>
        </p:nvSpPr>
        <p:spPr>
          <a:xfrm>
            <a:off x="5842012" y="402727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22" name="Google Shape;622;p4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23" name="Shape 623"/>
        <p:cNvGrpSpPr/>
        <p:nvPr/>
      </p:nvGrpSpPr>
      <p:grpSpPr>
        <a:xfrm>
          <a:off x="0" y="0"/>
          <a:ext cx="0" cy="0"/>
          <a:chOff x="0" y="0"/>
          <a:chExt cx="0" cy="0"/>
        </a:xfrm>
      </p:grpSpPr>
      <p:sp>
        <p:nvSpPr>
          <p:cNvPr id="624" name="Google Shape;624;p42"/>
          <p:cNvSpPr txBox="1"/>
          <p:nvPr>
            <p:ph type="ctrTitle"/>
          </p:nvPr>
        </p:nvSpPr>
        <p:spPr>
          <a:xfrm>
            <a:off x="311708" y="744575"/>
            <a:ext cx="8520600" cy="2052600"/>
          </a:xfrm>
          <a:prstGeom prst="rect">
            <a:avLst/>
          </a:prstGeom>
        </p:spPr>
        <p:txBody>
          <a:bodyPr anchorCtr="0" anchor="b" bIns="0" lIns="0" spcFirstLastPara="1" rIns="91425" wrap="square" tIns="0">
            <a:sp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625" name="Google Shape;625;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26" name="Shape 626"/>
        <p:cNvGrpSpPr/>
        <p:nvPr/>
      </p:nvGrpSpPr>
      <p:grpSpPr>
        <a:xfrm>
          <a:off x="0" y="0"/>
          <a:ext cx="0" cy="0"/>
          <a:chOff x="0" y="0"/>
          <a:chExt cx="0" cy="0"/>
        </a:xfrm>
      </p:grpSpPr>
      <p:sp>
        <p:nvSpPr>
          <p:cNvPr id="627" name="Google Shape;627;p43"/>
          <p:cNvSpPr txBox="1"/>
          <p:nvPr>
            <p:ph type="title"/>
          </p:nvPr>
        </p:nvSpPr>
        <p:spPr>
          <a:xfrm>
            <a:off x="311700" y="2150850"/>
            <a:ext cx="8520600" cy="841800"/>
          </a:xfrm>
          <a:prstGeom prst="rect">
            <a:avLst/>
          </a:prstGeom>
        </p:spPr>
        <p:txBody>
          <a:bodyPr anchorCtr="0" anchor="ctr" bIns="0" lIns="0" spcFirstLastPara="1" rIns="91425" wrap="square" tIns="0">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628" name="Shape 628"/>
        <p:cNvGrpSpPr/>
        <p:nvPr/>
      </p:nvGrpSpPr>
      <p:grpSpPr>
        <a:xfrm>
          <a:off x="0" y="0"/>
          <a:ext cx="0" cy="0"/>
          <a:chOff x="0" y="0"/>
          <a:chExt cx="0" cy="0"/>
        </a:xfrm>
      </p:grpSpPr>
      <p:sp>
        <p:nvSpPr>
          <p:cNvPr id="629" name="Google Shape;629;p44"/>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30" name="Google Shape;630;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631" name="Shape 631"/>
        <p:cNvGrpSpPr/>
        <p:nvPr/>
      </p:nvGrpSpPr>
      <p:grpSpPr>
        <a:xfrm>
          <a:off x="0" y="0"/>
          <a:ext cx="0" cy="0"/>
          <a:chOff x="0" y="0"/>
          <a:chExt cx="0" cy="0"/>
        </a:xfrm>
      </p:grpSpPr>
      <p:sp>
        <p:nvSpPr>
          <p:cNvPr id="632" name="Google Shape;632;p45"/>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33" name="Google Shape;633;p4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34" name="Google Shape;634;p45"/>
          <p:cNvSpPr txBox="1"/>
          <p:nvPr>
            <p:ph idx="2" type="body"/>
          </p:nvPr>
        </p:nvSpPr>
        <p:spPr>
          <a:xfrm>
            <a:off x="4832400" y="1152475"/>
            <a:ext cx="3999900" cy="34164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35" name="Shape 635"/>
        <p:cNvGrpSpPr/>
        <p:nvPr/>
      </p:nvGrpSpPr>
      <p:grpSpPr>
        <a:xfrm>
          <a:off x="0" y="0"/>
          <a:ext cx="0" cy="0"/>
          <a:chOff x="0" y="0"/>
          <a:chExt cx="0" cy="0"/>
        </a:xfrm>
      </p:grpSpPr>
      <p:sp>
        <p:nvSpPr>
          <p:cNvPr id="636" name="Google Shape;636;p46"/>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37" name="Shape 637"/>
        <p:cNvGrpSpPr/>
        <p:nvPr/>
      </p:nvGrpSpPr>
      <p:grpSpPr>
        <a:xfrm>
          <a:off x="0" y="0"/>
          <a:ext cx="0" cy="0"/>
          <a:chOff x="0" y="0"/>
          <a:chExt cx="0" cy="0"/>
        </a:xfrm>
      </p:grpSpPr>
      <p:sp>
        <p:nvSpPr>
          <p:cNvPr id="638" name="Google Shape;638;p47"/>
          <p:cNvSpPr txBox="1"/>
          <p:nvPr>
            <p:ph type="title"/>
          </p:nvPr>
        </p:nvSpPr>
        <p:spPr>
          <a:xfrm>
            <a:off x="311700" y="555600"/>
            <a:ext cx="2808000" cy="755700"/>
          </a:xfrm>
          <a:prstGeom prst="rect">
            <a:avLst/>
          </a:prstGeom>
        </p:spPr>
        <p:txBody>
          <a:bodyPr anchorCtr="0" anchor="b" bIns="0" lIns="0" spcFirstLastPara="1" rIns="91425" wrap="square" tIns="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639" name="Google Shape;639;p4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40" name="Shape 640"/>
        <p:cNvGrpSpPr/>
        <p:nvPr/>
      </p:nvGrpSpPr>
      <p:grpSpPr>
        <a:xfrm>
          <a:off x="0" y="0"/>
          <a:ext cx="0" cy="0"/>
          <a:chOff x="0" y="0"/>
          <a:chExt cx="0" cy="0"/>
        </a:xfrm>
      </p:grpSpPr>
      <p:sp>
        <p:nvSpPr>
          <p:cNvPr id="641" name="Google Shape;641;p48"/>
          <p:cNvSpPr txBox="1"/>
          <p:nvPr>
            <p:ph type="title"/>
          </p:nvPr>
        </p:nvSpPr>
        <p:spPr>
          <a:xfrm>
            <a:off x="490250" y="450150"/>
            <a:ext cx="6367800" cy="4090800"/>
          </a:xfrm>
          <a:prstGeom prst="rect">
            <a:avLst/>
          </a:prstGeom>
        </p:spPr>
        <p:txBody>
          <a:bodyPr anchorCtr="0" anchor="ctr" bIns="0" lIns="0" spcFirstLastPara="1" rIns="91425" wrap="square" tIns="0">
            <a:spAutoFit/>
          </a:bodyPr>
          <a:lstStyle>
            <a:lvl1pPr lvl="0">
              <a:spcBef>
                <a:spcPts val="0"/>
              </a:spcBef>
              <a:spcAft>
                <a:spcPts val="0"/>
              </a:spcAft>
              <a:buSzPts val="4800"/>
              <a:buChar char="●"/>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42" name="Shape 642"/>
        <p:cNvGrpSpPr/>
        <p:nvPr/>
      </p:nvGrpSpPr>
      <p:grpSpPr>
        <a:xfrm>
          <a:off x="0" y="0"/>
          <a:ext cx="0" cy="0"/>
          <a:chOff x="0" y="0"/>
          <a:chExt cx="0" cy="0"/>
        </a:xfrm>
      </p:grpSpPr>
      <p:sp>
        <p:nvSpPr>
          <p:cNvPr id="643" name="Google Shape;643;p49"/>
          <p:cNvSpPr txBox="1"/>
          <p:nvPr>
            <p:ph type="title"/>
          </p:nvPr>
        </p:nvSpPr>
        <p:spPr>
          <a:xfrm>
            <a:off x="265500" y="1233175"/>
            <a:ext cx="4045200" cy="1482300"/>
          </a:xfrm>
          <a:prstGeom prst="rect">
            <a:avLst/>
          </a:prstGeom>
        </p:spPr>
        <p:txBody>
          <a:bodyPr anchorCtr="0" anchor="b" bIns="0" lIns="0" spcFirstLastPara="1" rIns="91425" wrap="square" tIns="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644" name="Google Shape;644;p4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645" name="Google Shape;645;p4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646" name="Shape 646"/>
        <p:cNvGrpSpPr/>
        <p:nvPr/>
      </p:nvGrpSpPr>
      <p:grpSpPr>
        <a:xfrm>
          <a:off x="0" y="0"/>
          <a:ext cx="0" cy="0"/>
          <a:chOff x="0" y="0"/>
          <a:chExt cx="0" cy="0"/>
        </a:xfrm>
      </p:grpSpPr>
      <p:sp>
        <p:nvSpPr>
          <p:cNvPr id="647" name="Google Shape;647;p5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648" name="Shape 648"/>
        <p:cNvGrpSpPr/>
        <p:nvPr/>
      </p:nvGrpSpPr>
      <p:grpSpPr>
        <a:xfrm>
          <a:off x="0" y="0"/>
          <a:ext cx="0" cy="0"/>
          <a:chOff x="0" y="0"/>
          <a:chExt cx="0" cy="0"/>
        </a:xfrm>
      </p:grpSpPr>
      <p:sp>
        <p:nvSpPr>
          <p:cNvPr id="649" name="Google Shape;649;p51"/>
          <p:cNvSpPr txBox="1"/>
          <p:nvPr>
            <p:ph hasCustomPrompt="1" type="title"/>
          </p:nvPr>
        </p:nvSpPr>
        <p:spPr>
          <a:xfrm>
            <a:off x="311700" y="1106125"/>
            <a:ext cx="8520600" cy="1963500"/>
          </a:xfrm>
          <a:prstGeom prst="rect">
            <a:avLst/>
          </a:prstGeom>
        </p:spPr>
        <p:txBody>
          <a:bodyPr anchorCtr="0" anchor="b" bIns="0" lIns="0" spcFirstLastPara="1" rIns="91425" wrap="square" tIns="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650" name="Google Shape;650;p5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51" name="Shape 651"/>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52" name="Shape 652"/>
        <p:cNvGrpSpPr/>
        <p:nvPr/>
      </p:nvGrpSpPr>
      <p:grpSpPr>
        <a:xfrm>
          <a:off x="0" y="0"/>
          <a:ext cx="0" cy="0"/>
          <a:chOff x="0" y="0"/>
          <a:chExt cx="0" cy="0"/>
        </a:xfrm>
      </p:grpSpPr>
      <p:sp>
        <p:nvSpPr>
          <p:cNvPr id="653" name="Google Shape;653;p53"/>
          <p:cNvSpPr txBox="1"/>
          <p:nvPr>
            <p:ph type="title"/>
          </p:nvPr>
        </p:nvSpPr>
        <p:spPr>
          <a:xfrm>
            <a:off x="677325" y="1832775"/>
            <a:ext cx="3217200" cy="1484100"/>
          </a:xfrm>
          <a:prstGeom prst="rect">
            <a:avLst/>
          </a:prstGeom>
        </p:spPr>
        <p:txBody>
          <a:bodyPr anchorCtr="0" anchor="ctr" bIns="0" lIns="0" spcFirstLastPara="1" rIns="91425" wrap="square" tIns="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4" name="Google Shape;654;p5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5" name="Google Shape;655;p5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6" name="Google Shape;656;p5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7" name="Google Shape;657;p5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8" name="Google Shape;658;p5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9" name="Google Shape;659;p5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660" name="Shape 660"/>
        <p:cNvGrpSpPr/>
        <p:nvPr/>
      </p:nvGrpSpPr>
      <p:grpSpPr>
        <a:xfrm>
          <a:off x="0" y="0"/>
          <a:ext cx="0" cy="0"/>
          <a:chOff x="0" y="0"/>
          <a:chExt cx="0" cy="0"/>
        </a:xfrm>
      </p:grpSpPr>
      <p:sp>
        <p:nvSpPr>
          <p:cNvPr id="661" name="Google Shape;661;p54"/>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62" name="Google Shape;662;p54"/>
          <p:cNvSpPr txBox="1"/>
          <p:nvPr>
            <p:ph idx="1" type="body"/>
          </p:nvPr>
        </p:nvSpPr>
        <p:spPr>
          <a:xfrm>
            <a:off x="311700" y="1152475"/>
            <a:ext cx="4473900" cy="34164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663" name="Google Shape;663;p54"/>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664" name="Shape 664"/>
        <p:cNvGrpSpPr/>
        <p:nvPr/>
      </p:nvGrpSpPr>
      <p:grpSpPr>
        <a:xfrm>
          <a:off x="0" y="0"/>
          <a:ext cx="0" cy="0"/>
          <a:chOff x="0" y="0"/>
          <a:chExt cx="0" cy="0"/>
        </a:xfrm>
      </p:grpSpPr>
      <p:sp>
        <p:nvSpPr>
          <p:cNvPr id="665" name="Google Shape;665;p55"/>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666" name="Google Shape;666;p55"/>
          <p:cNvSpPr txBox="1"/>
          <p:nvPr>
            <p:ph idx="1" type="body"/>
          </p:nvPr>
        </p:nvSpPr>
        <p:spPr>
          <a:xfrm>
            <a:off x="483150" y="2237788"/>
            <a:ext cx="36198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667" name="Google Shape;667;p5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68" name="Google Shape;668;p5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69" name="Google Shape;669;p5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670" name="Shape 670"/>
        <p:cNvGrpSpPr/>
        <p:nvPr/>
      </p:nvGrpSpPr>
      <p:grpSpPr>
        <a:xfrm>
          <a:off x="0" y="0"/>
          <a:ext cx="0" cy="0"/>
          <a:chOff x="0" y="0"/>
          <a:chExt cx="0" cy="0"/>
        </a:xfrm>
      </p:grpSpPr>
      <p:sp>
        <p:nvSpPr>
          <p:cNvPr id="671" name="Google Shape;671;p56"/>
          <p:cNvSpPr txBox="1"/>
          <p:nvPr>
            <p:ph idx="1" type="body"/>
          </p:nvPr>
        </p:nvSpPr>
        <p:spPr>
          <a:xfrm>
            <a:off x="483175" y="2417500"/>
            <a:ext cx="24555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672" name="Google Shape;672;p5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3" name="Google Shape;673;p56"/>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674" name="Google Shape;674;p56"/>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75" name="Google Shape;675;p56"/>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76" name="Google Shape;676;p56"/>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77" name="Google Shape;677;p56"/>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678" name="Shape 678"/>
        <p:cNvGrpSpPr/>
        <p:nvPr/>
      </p:nvGrpSpPr>
      <p:grpSpPr>
        <a:xfrm>
          <a:off x="0" y="0"/>
          <a:ext cx="0" cy="0"/>
          <a:chOff x="0" y="0"/>
          <a:chExt cx="0" cy="0"/>
        </a:xfrm>
      </p:grpSpPr>
      <p:sp>
        <p:nvSpPr>
          <p:cNvPr id="679" name="Google Shape;679;p57"/>
          <p:cNvSpPr txBox="1"/>
          <p:nvPr>
            <p:ph idx="1" type="body"/>
          </p:nvPr>
        </p:nvSpPr>
        <p:spPr>
          <a:xfrm>
            <a:off x="366725" y="1759093"/>
            <a:ext cx="3838500" cy="11385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680" name="Google Shape;680;p5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1" name="Google Shape;681;p5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2" name="Google Shape;682;p5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3" name="Google Shape;683;p57"/>
          <p:cNvSpPr txBox="1"/>
          <p:nvPr>
            <p:ph type="title"/>
          </p:nvPr>
        </p:nvSpPr>
        <p:spPr>
          <a:xfrm>
            <a:off x="366750"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684" name="Google Shape;684;p5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5" name="Google Shape;685;p5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6" name="Google Shape;686;p5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7" name="Google Shape;687;p5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688" name="Shape 688"/>
        <p:cNvGrpSpPr/>
        <p:nvPr/>
      </p:nvGrpSpPr>
      <p:grpSpPr>
        <a:xfrm>
          <a:off x="0" y="0"/>
          <a:ext cx="0" cy="0"/>
          <a:chOff x="0" y="0"/>
          <a:chExt cx="0" cy="0"/>
        </a:xfrm>
      </p:grpSpPr>
      <p:sp>
        <p:nvSpPr>
          <p:cNvPr id="689" name="Google Shape;689;p58"/>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90" name="Google Shape;690;p5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691" name="Shape 691"/>
        <p:cNvGrpSpPr/>
        <p:nvPr/>
      </p:nvGrpSpPr>
      <p:grpSpPr>
        <a:xfrm>
          <a:off x="0" y="0"/>
          <a:ext cx="0" cy="0"/>
          <a:chOff x="0" y="0"/>
          <a:chExt cx="0" cy="0"/>
        </a:xfrm>
      </p:grpSpPr>
      <p:sp>
        <p:nvSpPr>
          <p:cNvPr id="692" name="Google Shape;692;p59"/>
          <p:cNvSpPr txBox="1"/>
          <p:nvPr>
            <p:ph idx="1" type="body"/>
          </p:nvPr>
        </p:nvSpPr>
        <p:spPr>
          <a:xfrm>
            <a:off x="311700" y="4080225"/>
            <a:ext cx="4027500" cy="9261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693" name="Google Shape;693;p59"/>
          <p:cNvSpPr/>
          <p:nvPr>
            <p:ph idx="2" type="pic"/>
          </p:nvPr>
        </p:nvSpPr>
        <p:spPr>
          <a:xfrm>
            <a:off x="4804825" y="1133300"/>
            <a:ext cx="4027500" cy="2392800"/>
          </a:xfrm>
          <a:prstGeom prst="rect">
            <a:avLst/>
          </a:prstGeom>
          <a:noFill/>
          <a:ln>
            <a:noFill/>
          </a:ln>
        </p:spPr>
      </p:sp>
      <p:sp>
        <p:nvSpPr>
          <p:cNvPr id="694" name="Google Shape;694;p59"/>
          <p:cNvSpPr/>
          <p:nvPr>
            <p:ph idx="3" type="pic"/>
          </p:nvPr>
        </p:nvSpPr>
        <p:spPr>
          <a:xfrm>
            <a:off x="311725" y="1133300"/>
            <a:ext cx="4027500" cy="2392800"/>
          </a:xfrm>
          <a:prstGeom prst="rect">
            <a:avLst/>
          </a:prstGeom>
          <a:noFill/>
          <a:ln>
            <a:noFill/>
          </a:ln>
        </p:spPr>
      </p:sp>
      <p:sp>
        <p:nvSpPr>
          <p:cNvPr id="695" name="Google Shape;695;p5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6" name="Google Shape;696;p59"/>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97" name="Google Shape;697;p5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98" name="Google Shape;698;p5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699" name="Shape 699"/>
        <p:cNvGrpSpPr/>
        <p:nvPr/>
      </p:nvGrpSpPr>
      <p:grpSpPr>
        <a:xfrm>
          <a:off x="0" y="0"/>
          <a:ext cx="0" cy="0"/>
          <a:chOff x="0" y="0"/>
          <a:chExt cx="0" cy="0"/>
        </a:xfrm>
      </p:grpSpPr>
      <p:sp>
        <p:nvSpPr>
          <p:cNvPr id="700" name="Google Shape;700;p60"/>
          <p:cNvSpPr txBox="1"/>
          <p:nvPr>
            <p:ph idx="1" type="body"/>
          </p:nvPr>
        </p:nvSpPr>
        <p:spPr>
          <a:xfrm>
            <a:off x="311700" y="3911700"/>
            <a:ext cx="2627100" cy="10185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01" name="Google Shape;701;p60"/>
          <p:cNvSpPr/>
          <p:nvPr>
            <p:ph idx="2" type="pic"/>
          </p:nvPr>
        </p:nvSpPr>
        <p:spPr>
          <a:xfrm>
            <a:off x="6205225" y="1128325"/>
            <a:ext cx="2627100" cy="2273100"/>
          </a:xfrm>
          <a:prstGeom prst="rect">
            <a:avLst/>
          </a:prstGeom>
          <a:noFill/>
          <a:ln>
            <a:noFill/>
          </a:ln>
        </p:spPr>
      </p:sp>
      <p:sp>
        <p:nvSpPr>
          <p:cNvPr id="702" name="Google Shape;702;p60"/>
          <p:cNvSpPr/>
          <p:nvPr>
            <p:ph idx="3" type="pic"/>
          </p:nvPr>
        </p:nvSpPr>
        <p:spPr>
          <a:xfrm>
            <a:off x="311725" y="1128325"/>
            <a:ext cx="2627100" cy="2273100"/>
          </a:xfrm>
          <a:prstGeom prst="rect">
            <a:avLst/>
          </a:prstGeom>
          <a:noFill/>
          <a:ln>
            <a:noFill/>
          </a:ln>
        </p:spPr>
      </p:sp>
      <p:sp>
        <p:nvSpPr>
          <p:cNvPr id="703" name="Google Shape;703;p6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4" name="Google Shape;704;p60"/>
          <p:cNvSpPr/>
          <p:nvPr>
            <p:ph idx="5" type="pic"/>
          </p:nvPr>
        </p:nvSpPr>
        <p:spPr>
          <a:xfrm>
            <a:off x="3255250" y="1128325"/>
            <a:ext cx="2627100" cy="2273100"/>
          </a:xfrm>
          <a:prstGeom prst="rect">
            <a:avLst/>
          </a:prstGeom>
          <a:noFill/>
          <a:ln>
            <a:noFill/>
          </a:ln>
        </p:spPr>
      </p:sp>
      <p:sp>
        <p:nvSpPr>
          <p:cNvPr id="705" name="Google Shape;705;p6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6" name="Google Shape;706;p60"/>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707" name="Google Shape;707;p6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08" name="Google Shape;708;p6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09" name="Google Shape;709;p6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710" name="Shape 710"/>
        <p:cNvGrpSpPr/>
        <p:nvPr/>
      </p:nvGrpSpPr>
      <p:grpSpPr>
        <a:xfrm>
          <a:off x="0" y="0"/>
          <a:ext cx="0" cy="0"/>
          <a:chOff x="0" y="0"/>
          <a:chExt cx="0" cy="0"/>
        </a:xfrm>
      </p:grpSpPr>
      <p:sp>
        <p:nvSpPr>
          <p:cNvPr id="711" name="Google Shape;711;p61"/>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712" name="Shape 712"/>
        <p:cNvGrpSpPr/>
        <p:nvPr/>
      </p:nvGrpSpPr>
      <p:grpSpPr>
        <a:xfrm>
          <a:off x="0" y="0"/>
          <a:ext cx="0" cy="0"/>
          <a:chOff x="0" y="0"/>
          <a:chExt cx="0" cy="0"/>
        </a:xfrm>
      </p:grpSpPr>
      <p:sp>
        <p:nvSpPr>
          <p:cNvPr id="713" name="Google Shape;713;p62"/>
          <p:cNvSpPr/>
          <p:nvPr>
            <p:ph idx="2" type="pic"/>
          </p:nvPr>
        </p:nvSpPr>
        <p:spPr>
          <a:xfrm>
            <a:off x="3389600" y="118913"/>
            <a:ext cx="1643700" cy="1535100"/>
          </a:xfrm>
          <a:prstGeom prst="rect">
            <a:avLst/>
          </a:prstGeom>
          <a:noFill/>
          <a:ln>
            <a:noFill/>
          </a:ln>
        </p:spPr>
      </p:sp>
      <p:sp>
        <p:nvSpPr>
          <p:cNvPr id="714" name="Google Shape;714;p62"/>
          <p:cNvSpPr/>
          <p:nvPr>
            <p:ph idx="3" type="pic"/>
          </p:nvPr>
        </p:nvSpPr>
        <p:spPr>
          <a:xfrm>
            <a:off x="5195935" y="118913"/>
            <a:ext cx="1643700" cy="1535100"/>
          </a:xfrm>
          <a:prstGeom prst="rect">
            <a:avLst/>
          </a:prstGeom>
          <a:noFill/>
          <a:ln>
            <a:noFill/>
          </a:ln>
        </p:spPr>
      </p:sp>
      <p:sp>
        <p:nvSpPr>
          <p:cNvPr id="715" name="Google Shape;715;p62"/>
          <p:cNvSpPr/>
          <p:nvPr>
            <p:ph idx="4" type="pic"/>
          </p:nvPr>
        </p:nvSpPr>
        <p:spPr>
          <a:xfrm>
            <a:off x="7002270" y="118913"/>
            <a:ext cx="1643700" cy="1535100"/>
          </a:xfrm>
          <a:prstGeom prst="rect">
            <a:avLst/>
          </a:prstGeom>
          <a:noFill/>
          <a:ln>
            <a:noFill/>
          </a:ln>
        </p:spPr>
      </p:sp>
      <p:sp>
        <p:nvSpPr>
          <p:cNvPr id="716" name="Google Shape;716;p62"/>
          <p:cNvSpPr/>
          <p:nvPr>
            <p:ph idx="5" type="pic"/>
          </p:nvPr>
        </p:nvSpPr>
        <p:spPr>
          <a:xfrm>
            <a:off x="3389588" y="1804212"/>
            <a:ext cx="1643700" cy="1535100"/>
          </a:xfrm>
          <a:prstGeom prst="rect">
            <a:avLst/>
          </a:prstGeom>
          <a:noFill/>
          <a:ln>
            <a:noFill/>
          </a:ln>
        </p:spPr>
      </p:sp>
      <p:sp>
        <p:nvSpPr>
          <p:cNvPr id="717" name="Google Shape;717;p62"/>
          <p:cNvSpPr/>
          <p:nvPr>
            <p:ph idx="6" type="pic"/>
          </p:nvPr>
        </p:nvSpPr>
        <p:spPr>
          <a:xfrm>
            <a:off x="5195922" y="1804212"/>
            <a:ext cx="1643700" cy="1535100"/>
          </a:xfrm>
          <a:prstGeom prst="rect">
            <a:avLst/>
          </a:prstGeom>
          <a:noFill/>
          <a:ln>
            <a:noFill/>
          </a:ln>
        </p:spPr>
      </p:sp>
      <p:sp>
        <p:nvSpPr>
          <p:cNvPr id="718" name="Google Shape;718;p62"/>
          <p:cNvSpPr/>
          <p:nvPr>
            <p:ph idx="7" type="pic"/>
          </p:nvPr>
        </p:nvSpPr>
        <p:spPr>
          <a:xfrm>
            <a:off x="7002257" y="1804212"/>
            <a:ext cx="1643700" cy="1535100"/>
          </a:xfrm>
          <a:prstGeom prst="rect">
            <a:avLst/>
          </a:prstGeom>
          <a:noFill/>
          <a:ln>
            <a:noFill/>
          </a:ln>
        </p:spPr>
      </p:sp>
      <p:sp>
        <p:nvSpPr>
          <p:cNvPr id="719" name="Google Shape;719;p62"/>
          <p:cNvSpPr txBox="1"/>
          <p:nvPr>
            <p:ph type="title"/>
          </p:nvPr>
        </p:nvSpPr>
        <p:spPr>
          <a:xfrm>
            <a:off x="351550" y="445025"/>
            <a:ext cx="2596800" cy="17064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720" name="Google Shape;720;p62"/>
          <p:cNvSpPr/>
          <p:nvPr>
            <p:ph idx="8" type="pic"/>
          </p:nvPr>
        </p:nvSpPr>
        <p:spPr>
          <a:xfrm>
            <a:off x="3389588" y="3489487"/>
            <a:ext cx="1643700" cy="1535100"/>
          </a:xfrm>
          <a:prstGeom prst="rect">
            <a:avLst/>
          </a:prstGeom>
          <a:noFill/>
          <a:ln>
            <a:noFill/>
          </a:ln>
        </p:spPr>
      </p:sp>
      <p:sp>
        <p:nvSpPr>
          <p:cNvPr id="721" name="Google Shape;721;p62"/>
          <p:cNvSpPr/>
          <p:nvPr>
            <p:ph idx="9" type="pic"/>
          </p:nvPr>
        </p:nvSpPr>
        <p:spPr>
          <a:xfrm>
            <a:off x="5195922" y="3489487"/>
            <a:ext cx="1643700" cy="1535100"/>
          </a:xfrm>
          <a:prstGeom prst="rect">
            <a:avLst/>
          </a:prstGeom>
          <a:noFill/>
          <a:ln>
            <a:noFill/>
          </a:ln>
        </p:spPr>
      </p:sp>
      <p:sp>
        <p:nvSpPr>
          <p:cNvPr id="722" name="Google Shape;722;p6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0"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idx="1" type="body"/>
          </p:nvPr>
        </p:nvSpPr>
        <p:spPr>
          <a:xfrm>
            <a:off x="228600" y="1833125"/>
            <a:ext cx="5760600" cy="3460200"/>
          </a:xfrm>
          <a:prstGeom prst="rect">
            <a:avLst/>
          </a:prstGeom>
          <a:noFill/>
          <a:ln>
            <a:noFill/>
          </a:ln>
        </p:spPr>
        <p:txBody>
          <a:bodyPr anchorCtr="0" anchor="t" bIns="91425" lIns="0" spcFirstLastPara="1" rIns="91425" wrap="square" tIns="91425">
            <a:noAutofit/>
          </a:bodyPr>
          <a:lstStyle>
            <a:lvl1pPr indent="-292100" lvl="0" marL="457200">
              <a:lnSpc>
                <a:spcPct val="115000"/>
              </a:lnSpc>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lnSpc>
                <a:spcPct val="115000"/>
              </a:lnSpc>
              <a:spcBef>
                <a:spcPts val="800"/>
              </a:spcBef>
              <a:spcAft>
                <a:spcPts val="80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
        <p:nvSpPr>
          <p:cNvPr id="275" name="Google Shape;275;p13"/>
          <p:cNvSpPr txBox="1"/>
          <p:nvPr>
            <p:ph type="title"/>
          </p:nvPr>
        </p:nvSpPr>
        <p:spPr>
          <a:xfrm>
            <a:off x="228600" y="256925"/>
            <a:ext cx="8628300" cy="587700"/>
          </a:xfrm>
          <a:prstGeom prst="rect">
            <a:avLst/>
          </a:prstGeom>
          <a:noFill/>
          <a:ln>
            <a:noFill/>
          </a:ln>
        </p:spPr>
        <p:txBody>
          <a:bodyPr anchorCtr="0" anchor="t" bIns="0" lIns="0" spcFirstLastPara="1" rIns="91425" wrap="square" tIns="0">
            <a:spAutoFit/>
          </a:bodyPr>
          <a:lstStyle>
            <a:lvl1pPr lvl="0">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1pPr>
            <a:lvl2pPr lvl="1">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2pPr>
            <a:lvl3pPr lvl="2">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3pPr>
            <a:lvl4pPr lvl="3">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4pPr>
            <a:lvl5pPr lvl="4">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5pPr>
            <a:lvl6pPr lvl="5">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6pPr>
            <a:lvl7pPr lvl="6">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7pPr>
            <a:lvl8pPr lvl="7">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8pPr>
            <a:lvl9pPr lvl="8">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9pPr>
          </a:lstStyle>
          <a:p/>
        </p:txBody>
      </p:sp>
      <p:sp>
        <p:nvSpPr>
          <p:cNvPr id="276" name="Google Shape;276;p13"/>
          <p:cNvSpPr txBox="1"/>
          <p:nvPr>
            <p:ph idx="2" type="body"/>
          </p:nvPr>
        </p:nvSpPr>
        <p:spPr>
          <a:xfrm>
            <a:off x="4028050" y="1866850"/>
            <a:ext cx="3640800" cy="24246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74">
          <p15:clr>
            <a:srgbClr val="E46962"/>
          </p15:clr>
        </p15:guide>
        <p15:guide id="2" pos="1548">
          <p15:clr>
            <a:srgbClr val="E46962"/>
          </p15:clr>
        </p15:guide>
        <p15:guide id="3" pos="2842">
          <p15:clr>
            <a:srgbClr val="E46962"/>
          </p15:clr>
        </p15:guide>
        <p15:guide id="4" pos="2916">
          <p15:clr>
            <a:srgbClr val="E46962"/>
          </p15:clr>
        </p15:guide>
        <p15:guide id="5" pos="4211">
          <p15:clr>
            <a:srgbClr val="E46962"/>
          </p15:clr>
        </p15:guide>
        <p15:guide id="6" pos="4285">
          <p15:clr>
            <a:srgbClr val="E46962"/>
          </p15:clr>
        </p15:guide>
        <p15:guide id="7" pos="1926">
          <p15:clr>
            <a:srgbClr val="E46962"/>
          </p15:clr>
        </p15:guide>
        <p15:guide id="8" pos="2007">
          <p15:clr>
            <a:srgbClr val="E46962"/>
          </p15:clr>
        </p15:guide>
        <p15:guide id="9" pos="3753">
          <p15:clr>
            <a:srgbClr val="E46962"/>
          </p15:clr>
        </p15:guide>
        <p15:guide id="10" pos="3833">
          <p15:clr>
            <a:srgbClr val="E46962"/>
          </p15:clr>
        </p15:guide>
        <p15:guide id="11" orient="horz" pos="299">
          <p15:clr>
            <a:srgbClr val="E46962"/>
          </p15:clr>
        </p15:guide>
        <p15:guide id="12" orient="horz" pos="907">
          <p15:clr>
            <a:srgbClr val="E46962"/>
          </p15:clr>
        </p15:guide>
        <p15:guide id="13" orient="horz" pos="981">
          <p15:clr>
            <a:srgbClr val="E46962"/>
          </p15:clr>
        </p15:guide>
        <p15:guide id="14" orient="horz" pos="1583">
          <p15:clr>
            <a:srgbClr val="E46962"/>
          </p15:clr>
        </p15:guide>
        <p15:guide id="15" orient="horz" pos="1657">
          <p15:clr>
            <a:srgbClr val="E46962"/>
          </p15:clr>
        </p15:guide>
        <p15:guide id="16" orient="horz" pos="2259">
          <p15:clr>
            <a:srgbClr val="E46962"/>
          </p15:clr>
        </p15:guide>
        <p15:guide id="17" orient="horz" pos="2333">
          <p15:clr>
            <a:srgbClr val="E46962"/>
          </p15:clr>
        </p15:guide>
        <p15:guide id="18" orient="horz" pos="2941">
          <p15:clr>
            <a:srgbClr val="E46962"/>
          </p15:clr>
        </p15:guide>
        <p15:guide id="19" pos="179">
          <p15:clr>
            <a:srgbClr val="E46962"/>
          </p15:clr>
        </p15:guide>
        <p15:guide id="20" orient="horz" pos="180">
          <p15:clr>
            <a:srgbClr val="E46962"/>
          </p15:clr>
        </p15:guide>
        <p15:guide id="21" orient="horz" pos="3061">
          <p15:clr>
            <a:srgbClr val="E46962"/>
          </p15:clr>
        </p15:guide>
        <p15:guide id="22" pos="557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38.jpg"/><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3"/>
          <p:cNvSpPr/>
          <p:nvPr/>
        </p:nvSpPr>
        <p:spPr>
          <a:xfrm>
            <a:off x="284700" y="4314800"/>
            <a:ext cx="2055000" cy="542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strument Sans Medium"/>
                <a:ea typeface="Instrument Sans Medium"/>
                <a:cs typeface="Instrument Sans Medium"/>
                <a:sym typeface="Instrument Sans Medium"/>
              </a:rPr>
              <a:t>By: Sandhya Kshirsagar</a:t>
            </a:r>
            <a:endParaRPr sz="1200">
              <a:solidFill>
                <a:schemeClr val="lt1"/>
              </a:solidFill>
              <a:latin typeface="Instrument Sans Medium"/>
              <a:ea typeface="Instrument Sans Medium"/>
              <a:cs typeface="Instrument Sans Medium"/>
              <a:sym typeface="Instrument Sans Medium"/>
            </a:endParaRPr>
          </a:p>
        </p:txBody>
      </p:sp>
      <p:sp>
        <p:nvSpPr>
          <p:cNvPr id="728" name="Google Shape;728;p63"/>
          <p:cNvSpPr/>
          <p:nvPr/>
        </p:nvSpPr>
        <p:spPr>
          <a:xfrm>
            <a:off x="2457075" y="4314900"/>
            <a:ext cx="1427400" cy="542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strument Sans Medium"/>
                <a:ea typeface="Instrument Sans Medium"/>
                <a:cs typeface="Instrument Sans Medium"/>
                <a:sym typeface="Instrument Sans Medium"/>
              </a:rPr>
              <a:t>7 May 2025</a:t>
            </a:r>
            <a:endParaRPr sz="1200">
              <a:solidFill>
                <a:schemeClr val="lt1"/>
              </a:solidFill>
              <a:latin typeface="Instrument Sans Medium"/>
              <a:ea typeface="Instrument Sans Medium"/>
              <a:cs typeface="Instrument Sans Medium"/>
              <a:sym typeface="Instrument Sans Medium"/>
            </a:endParaRPr>
          </a:p>
        </p:txBody>
      </p:sp>
      <p:sp>
        <p:nvSpPr>
          <p:cNvPr id="729" name="Google Shape;729;p63"/>
          <p:cNvSpPr txBox="1"/>
          <p:nvPr>
            <p:ph type="title"/>
          </p:nvPr>
        </p:nvSpPr>
        <p:spPr>
          <a:xfrm>
            <a:off x="291800" y="465200"/>
            <a:ext cx="6846900" cy="24381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4800">
                <a:solidFill>
                  <a:srgbClr val="1C4587"/>
                </a:solidFill>
              </a:rPr>
              <a:t>Airline Passenger Satisfaction Prediction using ML</a:t>
            </a:r>
            <a:endParaRPr sz="4800">
              <a:solidFill>
                <a:srgbClr val="1C458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8" name="Shape 858"/>
        <p:cNvGrpSpPr/>
        <p:nvPr/>
      </p:nvGrpSpPr>
      <p:grpSpPr>
        <a:xfrm>
          <a:off x="0" y="0"/>
          <a:ext cx="0" cy="0"/>
          <a:chOff x="0" y="0"/>
          <a:chExt cx="0" cy="0"/>
        </a:xfrm>
      </p:grpSpPr>
      <p:sp>
        <p:nvSpPr>
          <p:cNvPr id="859" name="Google Shape;859;p72"/>
          <p:cNvSpPr txBox="1"/>
          <p:nvPr>
            <p:ph type="title"/>
          </p:nvPr>
        </p:nvSpPr>
        <p:spPr>
          <a:xfrm>
            <a:off x="284700" y="474750"/>
            <a:ext cx="5673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Feature Selection</a:t>
            </a:r>
            <a:endParaRPr/>
          </a:p>
        </p:txBody>
      </p:sp>
      <p:sp>
        <p:nvSpPr>
          <p:cNvPr id="860" name="Google Shape;860;p72"/>
          <p:cNvSpPr txBox="1"/>
          <p:nvPr>
            <p:ph idx="1" type="body"/>
          </p:nvPr>
        </p:nvSpPr>
        <p:spPr>
          <a:xfrm>
            <a:off x="284700" y="1440225"/>
            <a:ext cx="2772600" cy="1003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200"/>
              <a:t>Selecting best features using </a:t>
            </a:r>
            <a:r>
              <a:rPr b="1" lang="en" sz="1200"/>
              <a:t>Chi2 test</a:t>
            </a:r>
            <a:r>
              <a:rPr lang="en" sz="1200"/>
              <a:t>. I have used the </a:t>
            </a:r>
            <a:r>
              <a:rPr b="1" lang="en" sz="1200"/>
              <a:t>Select KBest</a:t>
            </a:r>
            <a:r>
              <a:rPr lang="en" sz="1200"/>
              <a:t> method from sklearn to run the Chi2 test and select the best 15 features.</a:t>
            </a:r>
            <a:endParaRPr sz="1200"/>
          </a:p>
          <a:p>
            <a:pPr indent="0" lvl="0" marL="0" rtl="0" algn="l">
              <a:spcBef>
                <a:spcPts val="0"/>
              </a:spcBef>
              <a:spcAft>
                <a:spcPts val="0"/>
              </a:spcAft>
              <a:buNone/>
            </a:pPr>
            <a:r>
              <a:t/>
            </a:r>
            <a:endParaRPr/>
          </a:p>
        </p:txBody>
      </p:sp>
      <p:sp>
        <p:nvSpPr>
          <p:cNvPr id="861" name="Google Shape;861;p72"/>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62" name="Google Shape;862;p72" title="chi2.png"/>
          <p:cNvPicPr preferRelativeResize="0"/>
          <p:nvPr>
            <p:ph idx="2" type="pic"/>
          </p:nvPr>
        </p:nvPicPr>
        <p:blipFill rotWithShape="1">
          <a:blip r:embed="rId3">
            <a:alphaModFix/>
          </a:blip>
          <a:srcRect b="0" l="4262" r="4262" t="0"/>
          <a:stretch/>
        </p:blipFill>
        <p:spPr>
          <a:xfrm>
            <a:off x="4629600" y="474750"/>
            <a:ext cx="4227300" cy="4194000"/>
          </a:xfrm>
          <a:prstGeom prst="roundRect">
            <a:avLst>
              <a:gd fmla="val 16667" name="adj"/>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6" name="Shape 866"/>
        <p:cNvGrpSpPr/>
        <p:nvPr/>
      </p:nvGrpSpPr>
      <p:grpSpPr>
        <a:xfrm>
          <a:off x="0" y="0"/>
          <a:ext cx="0" cy="0"/>
          <a:chOff x="0" y="0"/>
          <a:chExt cx="0" cy="0"/>
        </a:xfrm>
      </p:grpSpPr>
      <p:pic>
        <p:nvPicPr>
          <p:cNvPr id="867" name="Google Shape;867;p73" title="pca2.png"/>
          <p:cNvPicPr preferRelativeResize="0"/>
          <p:nvPr>
            <p:ph idx="2" type="pic"/>
          </p:nvPr>
        </p:nvPicPr>
        <p:blipFill rotWithShape="1">
          <a:blip r:embed="rId3">
            <a:alphaModFix/>
          </a:blip>
          <a:srcRect b="0" l="327" r="327" t="0"/>
          <a:stretch/>
        </p:blipFill>
        <p:spPr>
          <a:xfrm>
            <a:off x="-10475" y="0"/>
            <a:ext cx="9167701" cy="5143501"/>
          </a:xfrm>
          <a:prstGeom prst="rect">
            <a:avLst/>
          </a:prstGeom>
        </p:spPr>
      </p:pic>
      <p:sp>
        <p:nvSpPr>
          <p:cNvPr id="868" name="Google Shape;868;p73"/>
          <p:cNvSpPr txBox="1"/>
          <p:nvPr>
            <p:ph type="title"/>
          </p:nvPr>
        </p:nvSpPr>
        <p:spPr>
          <a:xfrm>
            <a:off x="4745225" y="215100"/>
            <a:ext cx="4229100" cy="6243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2"/>
                </a:solidFill>
              </a:rPr>
              <a:t>Feature Selection using PCA</a:t>
            </a:r>
            <a:endParaRPr>
              <a:solidFill>
                <a:schemeClr val="lt2"/>
              </a:solidFill>
            </a:endParaRPr>
          </a:p>
        </p:txBody>
      </p:sp>
      <p:sp>
        <p:nvSpPr>
          <p:cNvPr id="869" name="Google Shape;869;p73"/>
          <p:cNvSpPr/>
          <p:nvPr/>
        </p:nvSpPr>
        <p:spPr>
          <a:xfrm>
            <a:off x="4913200" y="724375"/>
            <a:ext cx="4061100" cy="892200"/>
          </a:xfrm>
          <a:prstGeom prst="roundRect">
            <a:avLst>
              <a:gd fmla="val 774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70" name="Google Shape;870;p73"/>
          <p:cNvSpPr txBox="1"/>
          <p:nvPr>
            <p:ph idx="4" type="body"/>
          </p:nvPr>
        </p:nvSpPr>
        <p:spPr>
          <a:xfrm>
            <a:off x="4913200" y="839400"/>
            <a:ext cx="3996000" cy="777300"/>
          </a:xfrm>
          <a:prstGeom prst="rect">
            <a:avLst/>
          </a:prstGeom>
        </p:spPr>
        <p:txBody>
          <a:bodyPr anchorCtr="0" anchor="t" bIns="182875" lIns="182875" spcFirstLastPara="1" rIns="182875" wrap="square" tIns="0">
            <a:noAutofit/>
          </a:bodyPr>
          <a:lstStyle/>
          <a:p>
            <a:pPr indent="0" lvl="0" marL="0" rtl="0" algn="l">
              <a:lnSpc>
                <a:spcPct val="115000"/>
              </a:lnSpc>
              <a:spcBef>
                <a:spcPts val="0"/>
              </a:spcBef>
              <a:spcAft>
                <a:spcPts val="0"/>
              </a:spcAft>
              <a:buNone/>
            </a:pPr>
            <a:r>
              <a:rPr lang="en" sz="1200"/>
              <a:t>Reducing the number of features and selecting the important features using PCA. Here, I am selecting 15 components.</a:t>
            </a:r>
            <a:endParaRPr sz="1200"/>
          </a:p>
        </p:txBody>
      </p:sp>
      <p:sp>
        <p:nvSpPr>
          <p:cNvPr id="871" name="Google Shape;871;p73"/>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72" name="Google Shape;872;p73" title="pca plot.png"/>
          <p:cNvPicPr preferRelativeResize="0"/>
          <p:nvPr/>
        </p:nvPicPr>
        <p:blipFill>
          <a:blip r:embed="rId4">
            <a:alphaModFix/>
          </a:blip>
          <a:stretch>
            <a:fillRect/>
          </a:stretch>
        </p:blipFill>
        <p:spPr>
          <a:xfrm>
            <a:off x="4913225" y="2344450"/>
            <a:ext cx="4061099" cy="210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74"/>
          <p:cNvSpPr txBox="1"/>
          <p:nvPr>
            <p:ph idx="6" type="body"/>
          </p:nvPr>
        </p:nvSpPr>
        <p:spPr>
          <a:xfrm>
            <a:off x="284700" y="1440225"/>
            <a:ext cx="2901000" cy="1803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200"/>
              <a:t>Creating a pipeline for building models.</a:t>
            </a:r>
            <a:endParaRPr sz="1200"/>
          </a:p>
          <a:p>
            <a:pPr indent="0" lvl="0" marL="0" rtl="0" algn="l">
              <a:spcBef>
                <a:spcPts val="0"/>
              </a:spcBef>
              <a:spcAft>
                <a:spcPts val="0"/>
              </a:spcAft>
              <a:buNone/>
            </a:pPr>
            <a:r>
              <a:rPr lang="en" sz="1200"/>
              <a:t>I have used 4 classification models here:</a:t>
            </a:r>
            <a:endParaRPr sz="1200"/>
          </a:p>
          <a:p>
            <a:pPr indent="-304800" lvl="0" marL="457200" rtl="0" algn="l">
              <a:spcBef>
                <a:spcPts val="0"/>
              </a:spcBef>
              <a:spcAft>
                <a:spcPts val="0"/>
              </a:spcAft>
              <a:buSzPts val="1200"/>
              <a:buChar char="●"/>
            </a:pPr>
            <a:r>
              <a:rPr lang="en" sz="1200"/>
              <a:t>Logistic Regression</a:t>
            </a:r>
            <a:endParaRPr sz="1200"/>
          </a:p>
          <a:p>
            <a:pPr indent="-304800" lvl="0" marL="457200" rtl="0" algn="l">
              <a:spcBef>
                <a:spcPts val="0"/>
              </a:spcBef>
              <a:spcAft>
                <a:spcPts val="0"/>
              </a:spcAft>
              <a:buSzPts val="1200"/>
              <a:buChar char="●"/>
            </a:pPr>
            <a:r>
              <a:rPr lang="en" sz="1200"/>
              <a:t>Decision Tree</a:t>
            </a:r>
            <a:endParaRPr sz="1200"/>
          </a:p>
          <a:p>
            <a:pPr indent="-304800" lvl="0" marL="457200" rtl="0" algn="l">
              <a:spcBef>
                <a:spcPts val="0"/>
              </a:spcBef>
              <a:spcAft>
                <a:spcPts val="0"/>
              </a:spcAft>
              <a:buSzPts val="1200"/>
              <a:buChar char="●"/>
            </a:pPr>
            <a:r>
              <a:rPr lang="en" sz="1200"/>
              <a:t>Random Forest</a:t>
            </a:r>
            <a:endParaRPr sz="1200"/>
          </a:p>
          <a:p>
            <a:pPr indent="-304800" lvl="0" marL="457200" rtl="0" algn="l">
              <a:spcBef>
                <a:spcPts val="0"/>
              </a:spcBef>
              <a:spcAft>
                <a:spcPts val="0"/>
              </a:spcAft>
              <a:buSzPts val="1200"/>
              <a:buChar char="●"/>
            </a:pPr>
            <a:r>
              <a:rPr lang="en" sz="1200"/>
              <a:t>XGBoost </a:t>
            </a:r>
            <a:endParaRPr sz="1200"/>
          </a:p>
          <a:p>
            <a:pPr indent="0" lvl="0" marL="0" rtl="0" algn="l">
              <a:spcBef>
                <a:spcPts val="0"/>
              </a:spcBef>
              <a:spcAft>
                <a:spcPts val="0"/>
              </a:spcAft>
              <a:buNone/>
            </a:pPr>
            <a:r>
              <a:rPr lang="en" sz="1200"/>
              <a:t>Applying this pipeline to original dataset, Chi2 dataset and PCA dataset.</a:t>
            </a:r>
            <a:endParaRPr sz="1200"/>
          </a:p>
        </p:txBody>
      </p:sp>
      <p:sp>
        <p:nvSpPr>
          <p:cNvPr id="878" name="Google Shape;878;p74"/>
          <p:cNvSpPr txBox="1"/>
          <p:nvPr>
            <p:ph type="title"/>
          </p:nvPr>
        </p:nvSpPr>
        <p:spPr>
          <a:xfrm>
            <a:off x="284700" y="474750"/>
            <a:ext cx="5673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Pipeline</a:t>
            </a:r>
            <a:endParaRPr/>
          </a:p>
        </p:txBody>
      </p:sp>
      <p:pic>
        <p:nvPicPr>
          <p:cNvPr descr="A mountain trail covered in mist. " id="879" name="Google Shape;879;p74"/>
          <p:cNvPicPr preferRelativeResize="0"/>
          <p:nvPr>
            <p:ph idx="2" type="pic"/>
          </p:nvPr>
        </p:nvPicPr>
        <p:blipFill rotWithShape="1">
          <a:blip r:embed="rId3">
            <a:alphaModFix/>
          </a:blip>
          <a:srcRect b="10815" l="3718" r="12346" t="7062"/>
          <a:stretch/>
        </p:blipFill>
        <p:spPr>
          <a:xfrm>
            <a:off x="284700" y="3351300"/>
            <a:ext cx="2772600" cy="1320900"/>
          </a:xfrm>
          <a:prstGeom prst="roundRect">
            <a:avLst>
              <a:gd fmla="val 16667" name="adj"/>
            </a:avLst>
          </a:prstGeom>
        </p:spPr>
      </p:pic>
      <p:pic>
        <p:nvPicPr>
          <p:cNvPr id="880" name="Google Shape;880;p74" title="model pipe.png"/>
          <p:cNvPicPr preferRelativeResize="0"/>
          <p:nvPr>
            <p:ph idx="4" type="pic"/>
          </p:nvPr>
        </p:nvPicPr>
        <p:blipFill rotWithShape="1">
          <a:blip r:embed="rId4">
            <a:alphaModFix/>
          </a:blip>
          <a:srcRect b="0" l="1895" r="1895" t="0"/>
          <a:stretch/>
        </p:blipFill>
        <p:spPr>
          <a:xfrm>
            <a:off x="3506425" y="1016100"/>
            <a:ext cx="5469600" cy="3228600"/>
          </a:xfrm>
          <a:prstGeom prst="roundRect">
            <a:avLst>
              <a:gd fmla="val 16667" name="adj"/>
            </a:avLst>
          </a:prstGeom>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5"/>
          <p:cNvSpPr txBox="1"/>
          <p:nvPr>
            <p:ph type="title"/>
          </p:nvPr>
        </p:nvSpPr>
        <p:spPr>
          <a:xfrm>
            <a:off x="284700" y="226350"/>
            <a:ext cx="8141700" cy="496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Hyper Parameter </a:t>
            </a:r>
            <a:r>
              <a:rPr lang="en"/>
              <a:t>Tuning</a:t>
            </a:r>
            <a:r>
              <a:rPr lang="en"/>
              <a:t> using Grid Search CV</a:t>
            </a:r>
            <a:endParaRPr>
              <a:highlight>
                <a:schemeClr val="accent2"/>
              </a:highlight>
            </a:endParaRPr>
          </a:p>
        </p:txBody>
      </p:sp>
      <p:sp>
        <p:nvSpPr>
          <p:cNvPr id="886" name="Google Shape;886;p75"/>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87" name="Google Shape;887;p75" title="hyper parameter tuning.png"/>
          <p:cNvPicPr preferRelativeResize="0"/>
          <p:nvPr/>
        </p:nvPicPr>
        <p:blipFill>
          <a:blip r:embed="rId3">
            <a:alphaModFix/>
          </a:blip>
          <a:stretch>
            <a:fillRect/>
          </a:stretch>
        </p:blipFill>
        <p:spPr>
          <a:xfrm>
            <a:off x="152400" y="875550"/>
            <a:ext cx="5455644" cy="4115550"/>
          </a:xfrm>
          <a:prstGeom prst="rect">
            <a:avLst/>
          </a:prstGeom>
          <a:noFill/>
          <a:ln>
            <a:noFill/>
          </a:ln>
        </p:spPr>
      </p:pic>
      <p:sp>
        <p:nvSpPr>
          <p:cNvPr id="888" name="Google Shape;888;p75"/>
          <p:cNvSpPr txBox="1"/>
          <p:nvPr/>
        </p:nvSpPr>
        <p:spPr>
          <a:xfrm>
            <a:off x="5868525" y="921717"/>
            <a:ext cx="2918400" cy="11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Instrument Sans"/>
                <a:ea typeface="Instrument Sans"/>
                <a:cs typeface="Instrument Sans"/>
                <a:sym typeface="Instrument Sans"/>
              </a:rPr>
              <a:t>Creating a dictionary of parameters for the 4 models applied in the pipeline. These parameters are passed to the Grid Search CV</a:t>
            </a:r>
            <a:endParaRPr sz="1200">
              <a:solidFill>
                <a:schemeClr val="lt1"/>
              </a:solidFill>
              <a:latin typeface="Instrument Sans"/>
              <a:ea typeface="Instrument Sans"/>
              <a:cs typeface="Instrument Sans"/>
              <a:sym typeface="Instrument Sans"/>
            </a:endParaRPr>
          </a:p>
        </p:txBody>
      </p:sp>
      <p:pic>
        <p:nvPicPr>
          <p:cNvPr id="889" name="Google Shape;889;p75" title="grid cv.png"/>
          <p:cNvPicPr preferRelativeResize="0"/>
          <p:nvPr/>
        </p:nvPicPr>
        <p:blipFill>
          <a:blip r:embed="rId4">
            <a:alphaModFix/>
          </a:blip>
          <a:stretch>
            <a:fillRect/>
          </a:stretch>
        </p:blipFill>
        <p:spPr>
          <a:xfrm>
            <a:off x="5237478" y="2028251"/>
            <a:ext cx="3549446" cy="1622700"/>
          </a:xfrm>
          <a:prstGeom prst="rect">
            <a:avLst/>
          </a:prstGeom>
          <a:noFill/>
          <a:ln cap="flat" cmpd="sng" w="38100">
            <a:solidFill>
              <a:schemeClr val="lt2"/>
            </a:solidFill>
            <a:prstDash val="solid"/>
            <a:round/>
            <a:headEnd len="sm" w="sm" type="none"/>
            <a:tailEnd len="sm" w="sm" type="none"/>
          </a:ln>
        </p:spPr>
      </p:pic>
      <p:sp>
        <p:nvSpPr>
          <p:cNvPr id="890" name="Google Shape;890;p75"/>
          <p:cNvSpPr txBox="1"/>
          <p:nvPr/>
        </p:nvSpPr>
        <p:spPr>
          <a:xfrm>
            <a:off x="6110000" y="3894850"/>
            <a:ext cx="2676900" cy="9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Instrument Sans"/>
                <a:ea typeface="Instrument Sans"/>
                <a:cs typeface="Instrument Sans"/>
                <a:sym typeface="Instrument Sans"/>
              </a:rPr>
              <a:t>Applying this Grid search CV to the three datasets: Original dataset, Chi2 dataset and PCA dataset.</a:t>
            </a:r>
            <a:endParaRPr sz="1200">
              <a:solidFill>
                <a:schemeClr val="lt1"/>
              </a:solidFill>
              <a:latin typeface="Instrument Sans"/>
              <a:ea typeface="Instrument Sans"/>
              <a:cs typeface="Instrument Sans"/>
              <a:sym typeface="Instrumen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6"/>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96" name="Google Shape;896;p76" title="final report.png"/>
          <p:cNvPicPr preferRelativeResize="0"/>
          <p:nvPr/>
        </p:nvPicPr>
        <p:blipFill>
          <a:blip r:embed="rId3">
            <a:alphaModFix/>
          </a:blip>
          <a:stretch>
            <a:fillRect/>
          </a:stretch>
        </p:blipFill>
        <p:spPr>
          <a:xfrm>
            <a:off x="2457075" y="808375"/>
            <a:ext cx="6350974" cy="2681101"/>
          </a:xfrm>
          <a:prstGeom prst="rect">
            <a:avLst/>
          </a:prstGeom>
          <a:noFill/>
          <a:ln cap="flat" cmpd="sng" w="38100">
            <a:solidFill>
              <a:srgbClr val="FFFF00"/>
            </a:solidFill>
            <a:prstDash val="solid"/>
            <a:round/>
            <a:headEnd len="sm" w="sm" type="none"/>
            <a:tailEnd len="sm" w="sm" type="none"/>
          </a:ln>
        </p:spPr>
      </p:pic>
      <p:sp>
        <p:nvSpPr>
          <p:cNvPr id="897" name="Google Shape;897;p76"/>
          <p:cNvSpPr txBox="1"/>
          <p:nvPr/>
        </p:nvSpPr>
        <p:spPr>
          <a:xfrm>
            <a:off x="2339700" y="3703425"/>
            <a:ext cx="58383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Instrument Sans"/>
                <a:ea typeface="Instrument Sans"/>
                <a:cs typeface="Instrument Sans"/>
                <a:sym typeface="Instrument Sans"/>
              </a:rPr>
              <a:t>Consolidated table of Accuracy scores after running all the models with the different datasets and applying Grid Search CV.</a:t>
            </a:r>
            <a:endParaRPr sz="1200">
              <a:solidFill>
                <a:schemeClr val="lt1"/>
              </a:solidFill>
              <a:latin typeface="Instrument Sans"/>
              <a:ea typeface="Instrument Sans"/>
              <a:cs typeface="Instrument Sans"/>
              <a:sym typeface="Instrument Sans"/>
            </a:endParaRPr>
          </a:p>
        </p:txBody>
      </p:sp>
      <p:pic>
        <p:nvPicPr>
          <p:cNvPr id="898" name="Google Shape;898;p76" title="pexels-pixabay-46148 (1).jpg"/>
          <p:cNvPicPr preferRelativeResize="0"/>
          <p:nvPr>
            <p:ph idx="2" type="pic"/>
          </p:nvPr>
        </p:nvPicPr>
        <p:blipFill rotWithShape="1">
          <a:blip r:embed="rId4">
            <a:alphaModFix/>
          </a:blip>
          <a:srcRect b="0" l="13930" r="13930" t="0"/>
          <a:stretch/>
        </p:blipFill>
        <p:spPr>
          <a:xfrm>
            <a:off x="515625" y="2792550"/>
            <a:ext cx="1688100" cy="1755000"/>
          </a:xfrm>
          <a:prstGeom prst="ellipse">
            <a:avLst/>
          </a:prstGeom>
        </p:spPr>
      </p:pic>
      <p:sp>
        <p:nvSpPr>
          <p:cNvPr id="899" name="Google Shape;899;p76"/>
          <p:cNvSpPr txBox="1"/>
          <p:nvPr/>
        </p:nvSpPr>
        <p:spPr>
          <a:xfrm>
            <a:off x="230950" y="209975"/>
            <a:ext cx="78633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Instrument Sans"/>
                <a:ea typeface="Instrument Sans"/>
                <a:cs typeface="Instrument Sans"/>
                <a:sym typeface="Instrument Sans"/>
              </a:rPr>
              <a:t>Airline Passenger Satisfaction Prediction using ML</a:t>
            </a:r>
            <a:endParaRPr sz="2400">
              <a:solidFill>
                <a:schemeClr val="lt1"/>
              </a:solidFill>
              <a:latin typeface="Instrument Sans"/>
              <a:ea typeface="Instrument Sans"/>
              <a:cs typeface="Instrument Sans"/>
              <a:sym typeface="Instrumen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3" name="Shape 903"/>
        <p:cNvGrpSpPr/>
        <p:nvPr/>
      </p:nvGrpSpPr>
      <p:grpSpPr>
        <a:xfrm>
          <a:off x="0" y="0"/>
          <a:ext cx="0" cy="0"/>
          <a:chOff x="0" y="0"/>
          <a:chExt cx="0" cy="0"/>
        </a:xfrm>
      </p:grpSpPr>
      <p:sp>
        <p:nvSpPr>
          <p:cNvPr id="904" name="Google Shape;904;p77"/>
          <p:cNvSpPr/>
          <p:nvPr/>
        </p:nvSpPr>
        <p:spPr>
          <a:xfrm>
            <a:off x="269250" y="3097050"/>
            <a:ext cx="3951000" cy="14682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05" name="Google Shape;905;p77"/>
          <p:cNvSpPr/>
          <p:nvPr/>
        </p:nvSpPr>
        <p:spPr>
          <a:xfrm>
            <a:off x="269375" y="2108900"/>
            <a:ext cx="3951000" cy="767400"/>
          </a:xfrm>
          <a:prstGeom prst="roundRect">
            <a:avLst>
              <a:gd fmla="val 1134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906" name="Google Shape;906;p77"/>
          <p:cNvSpPr txBox="1"/>
          <p:nvPr>
            <p:ph idx="3" type="body"/>
          </p:nvPr>
        </p:nvSpPr>
        <p:spPr>
          <a:xfrm>
            <a:off x="284700" y="1336275"/>
            <a:ext cx="4219200" cy="76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Out of all the model accuracy scores, XGBoost is giving the highest accuracy score of 97% when run with the original dataset containing all the features. </a:t>
            </a:r>
            <a:endParaRPr sz="1200"/>
          </a:p>
        </p:txBody>
      </p:sp>
      <p:sp>
        <p:nvSpPr>
          <p:cNvPr id="907" name="Google Shape;907;p77"/>
          <p:cNvSpPr txBox="1"/>
          <p:nvPr>
            <p:ph idx="8" type="body"/>
          </p:nvPr>
        </p:nvSpPr>
        <p:spPr>
          <a:xfrm>
            <a:off x="269375" y="2220748"/>
            <a:ext cx="3951000" cy="584700"/>
          </a:xfrm>
          <a:prstGeom prst="rect">
            <a:avLst/>
          </a:prstGeom>
        </p:spPr>
        <p:txBody>
          <a:bodyPr anchorCtr="0" anchor="t" bIns="182875" lIns="182875" spcFirstLastPara="1" rIns="182875" wrap="square" tIns="0">
            <a:noAutofit/>
          </a:bodyPr>
          <a:lstStyle/>
          <a:p>
            <a:pPr indent="0" lvl="0" marL="0" rtl="0" algn="l">
              <a:lnSpc>
                <a:spcPct val="115000"/>
              </a:lnSpc>
              <a:spcBef>
                <a:spcPts val="0"/>
              </a:spcBef>
              <a:spcAft>
                <a:spcPts val="0"/>
              </a:spcAft>
              <a:buNone/>
            </a:pPr>
            <a:r>
              <a:rPr lang="en" sz="1400"/>
              <a:t>The best hyper parameters for XGBoost Classifier model are:</a:t>
            </a:r>
            <a:endParaRPr sz="1400"/>
          </a:p>
        </p:txBody>
      </p:sp>
      <p:sp>
        <p:nvSpPr>
          <p:cNvPr id="908" name="Google Shape;908;p77"/>
          <p:cNvSpPr txBox="1"/>
          <p:nvPr>
            <p:ph type="title"/>
          </p:nvPr>
        </p:nvSpPr>
        <p:spPr>
          <a:xfrm>
            <a:off x="284700" y="672675"/>
            <a:ext cx="4219200" cy="76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Final Thoughts</a:t>
            </a:r>
            <a:endParaRPr/>
          </a:p>
        </p:txBody>
      </p:sp>
      <p:sp>
        <p:nvSpPr>
          <p:cNvPr id="909" name="Google Shape;909;p77"/>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10" name="Google Shape;910;p77"/>
          <p:cNvSpPr txBox="1"/>
          <p:nvPr>
            <p:ph idx="7" type="body"/>
          </p:nvPr>
        </p:nvSpPr>
        <p:spPr>
          <a:xfrm>
            <a:off x="482925" y="3416850"/>
            <a:ext cx="3231600" cy="828600"/>
          </a:xfrm>
          <a:prstGeom prst="rect">
            <a:avLst/>
          </a:prstGeom>
        </p:spPr>
        <p:txBody>
          <a:bodyPr anchorCtr="0" anchor="t" bIns="182875" lIns="182875" spcFirstLastPara="1" rIns="182875" wrap="square" tIns="0">
            <a:noAutofit/>
          </a:bodyPr>
          <a:lstStyle/>
          <a:p>
            <a:pPr indent="-317500" lvl="0" marL="457200" rtl="0" algn="l">
              <a:lnSpc>
                <a:spcPct val="115000"/>
              </a:lnSpc>
              <a:spcBef>
                <a:spcPts val="0"/>
              </a:spcBef>
              <a:spcAft>
                <a:spcPts val="0"/>
              </a:spcAft>
              <a:buSzPts val="1400"/>
              <a:buChar char="●"/>
            </a:pPr>
            <a:r>
              <a:rPr lang="en" sz="1400"/>
              <a:t>Classifier__learning_rate: 0.2</a:t>
            </a:r>
            <a:endParaRPr sz="1400"/>
          </a:p>
          <a:p>
            <a:pPr indent="-317500" lvl="0" marL="457200" rtl="0" algn="l">
              <a:lnSpc>
                <a:spcPct val="115000"/>
              </a:lnSpc>
              <a:spcBef>
                <a:spcPts val="0"/>
              </a:spcBef>
              <a:spcAft>
                <a:spcPts val="0"/>
              </a:spcAft>
              <a:buSzPts val="1400"/>
              <a:buChar char="●"/>
            </a:pPr>
            <a:r>
              <a:rPr lang="en" sz="1400"/>
              <a:t>Classifier__max_depth: 7</a:t>
            </a:r>
            <a:endParaRPr sz="1400"/>
          </a:p>
          <a:p>
            <a:pPr indent="-317500" lvl="0" marL="457200" rtl="0" algn="l">
              <a:lnSpc>
                <a:spcPct val="115000"/>
              </a:lnSpc>
              <a:spcBef>
                <a:spcPts val="0"/>
              </a:spcBef>
              <a:spcAft>
                <a:spcPts val="0"/>
              </a:spcAft>
              <a:buSzPts val="1400"/>
              <a:buChar char="●"/>
            </a:pPr>
            <a:r>
              <a:rPr lang="en" sz="1400"/>
              <a:t>Classifier__n_estimators: 100</a:t>
            </a:r>
            <a:endParaRPr sz="1400"/>
          </a:p>
          <a:p>
            <a:pPr indent="0" lvl="0" marL="0" rtl="0" algn="l">
              <a:spcBef>
                <a:spcPts val="0"/>
              </a:spcBef>
              <a:spcAft>
                <a:spcPts val="0"/>
              </a:spcAft>
              <a:buNone/>
            </a:pPr>
            <a:r>
              <a:t/>
            </a:r>
            <a:endParaRPr/>
          </a:p>
        </p:txBody>
      </p:sp>
      <p:pic>
        <p:nvPicPr>
          <p:cNvPr id="911" name="Google Shape;911;p77" title="pexels-pixabay-46148 (1).jpg"/>
          <p:cNvPicPr preferRelativeResize="0"/>
          <p:nvPr>
            <p:ph idx="4" type="pic"/>
          </p:nvPr>
        </p:nvPicPr>
        <p:blipFill rotWithShape="1">
          <a:blip r:embed="rId3">
            <a:alphaModFix/>
          </a:blip>
          <a:srcRect b="13561" l="0" r="0" t="13568"/>
          <a:stretch/>
        </p:blipFill>
        <p:spPr>
          <a:xfrm>
            <a:off x="4623425" y="672675"/>
            <a:ext cx="4247100" cy="2321100"/>
          </a:xfrm>
          <a:prstGeom prst="roundRect">
            <a:avLst>
              <a:gd fmla="val 16667" name="adj"/>
            </a:avLst>
          </a:prstGeom>
        </p:spPr>
      </p:pic>
      <p:pic>
        <p:nvPicPr>
          <p:cNvPr descr="A landscape shot of mountains covered in clouds during magic hour. " id="912" name="Google Shape;912;p77"/>
          <p:cNvPicPr preferRelativeResize="0"/>
          <p:nvPr>
            <p:ph idx="5" type="pic"/>
          </p:nvPr>
        </p:nvPicPr>
        <p:blipFill rotWithShape="1">
          <a:blip r:embed="rId4">
            <a:alphaModFix/>
          </a:blip>
          <a:srcRect b="33390" l="0" r="0" t="35603"/>
          <a:stretch/>
        </p:blipFill>
        <p:spPr>
          <a:xfrm>
            <a:off x="4570675" y="3294150"/>
            <a:ext cx="4227600" cy="1074000"/>
          </a:xfrm>
          <a:prstGeom prst="roundRect">
            <a:avLst>
              <a:gd fmla="val 16667" name="adj"/>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78"/>
          <p:cNvSpPr txBox="1"/>
          <p:nvPr>
            <p:ph type="title"/>
          </p:nvPr>
        </p:nvSpPr>
        <p:spPr>
          <a:xfrm>
            <a:off x="291800" y="465200"/>
            <a:ext cx="5666400" cy="785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3" name="Shape 733"/>
        <p:cNvGrpSpPr/>
        <p:nvPr/>
      </p:nvGrpSpPr>
      <p:grpSpPr>
        <a:xfrm>
          <a:off x="0" y="0"/>
          <a:ext cx="0" cy="0"/>
          <a:chOff x="0" y="0"/>
          <a:chExt cx="0" cy="0"/>
        </a:xfrm>
      </p:grpSpPr>
      <p:sp>
        <p:nvSpPr>
          <p:cNvPr id="734" name="Google Shape;734;p64"/>
          <p:cNvSpPr txBox="1"/>
          <p:nvPr>
            <p:ph idx="3" type="body"/>
          </p:nvPr>
        </p:nvSpPr>
        <p:spPr>
          <a:xfrm>
            <a:off x="323700" y="925950"/>
            <a:ext cx="8496600" cy="3408900"/>
          </a:xfrm>
          <a:prstGeom prst="rect">
            <a:avLst/>
          </a:prstGeom>
          <a:solidFill>
            <a:schemeClr val="dk1"/>
          </a:solidFill>
        </p:spPr>
        <p:txBody>
          <a:bodyPr anchorCtr="0" anchor="t" bIns="0" lIns="0" spcFirstLastPara="1" rIns="0" wrap="square" tIns="0">
            <a:noAutofit/>
          </a:bodyPr>
          <a:lstStyle/>
          <a:p>
            <a:pPr indent="0" lvl="0" marL="0" rtl="0" algn="l">
              <a:spcBef>
                <a:spcPts val="0"/>
              </a:spcBef>
              <a:spcAft>
                <a:spcPts val="0"/>
              </a:spcAft>
              <a:buNone/>
            </a:pPr>
            <a:r>
              <a:rPr lang="en">
                <a:highlight>
                  <a:schemeClr val="accent1"/>
                </a:highlight>
                <a:latin typeface="Instrument Sans SemiBold"/>
                <a:ea typeface="Instrument Sans SemiBold"/>
                <a:cs typeface="Instrument Sans SemiBold"/>
                <a:sym typeface="Instrument Sans SemiBold"/>
              </a:rPr>
              <a:t>Problem Statement:</a:t>
            </a:r>
            <a:endParaRPr>
              <a:highlight>
                <a:schemeClr val="accent1"/>
              </a:highlight>
              <a:latin typeface="Instrument Sans SemiBold"/>
              <a:ea typeface="Instrument Sans SemiBold"/>
              <a:cs typeface="Instrument Sans SemiBold"/>
              <a:sym typeface="Instrument Sans SemiBold"/>
            </a:endParaRPr>
          </a:p>
          <a:p>
            <a:pPr indent="0" lvl="0" marL="0" rtl="0" algn="l">
              <a:spcBef>
                <a:spcPts val="0"/>
              </a:spcBef>
              <a:spcAft>
                <a:spcPts val="0"/>
              </a:spcAft>
              <a:buNone/>
            </a:pPr>
            <a:r>
              <a:t/>
            </a:r>
            <a:endParaRPr>
              <a:highlight>
                <a:schemeClr val="accent1"/>
              </a:highlight>
              <a:latin typeface="Instrument Sans SemiBold"/>
              <a:ea typeface="Instrument Sans SemiBold"/>
              <a:cs typeface="Instrument Sans SemiBold"/>
              <a:sym typeface="Instrument Sans SemiBold"/>
            </a:endParaRPr>
          </a:p>
          <a:p>
            <a:pPr indent="0" lvl="0" marL="0" rtl="0" algn="l">
              <a:spcBef>
                <a:spcPts val="0"/>
              </a:spcBef>
              <a:spcAft>
                <a:spcPts val="0"/>
              </a:spcAft>
              <a:buNone/>
            </a:pPr>
            <a:r>
              <a:rPr lang="en" sz="1800">
                <a:highlight>
                  <a:schemeClr val="dk1"/>
                </a:highlight>
                <a:latin typeface="Instrument Sans SemiBold"/>
                <a:ea typeface="Instrument Sans SemiBold"/>
                <a:cs typeface="Instrument Sans SemiBold"/>
                <a:sym typeface="Instrument Sans SemiBold"/>
              </a:rPr>
              <a:t>This project aims to develop a machine learning model that predicts whether a customer is "Satisfied" or "Neutral/Unhappy" based on various factors including demographic details, travel characteristics, and service-related ratings such as booking ease, inflight service, cleanliness, entertainment, and more. By identifying the key drivers of satisfaction, airlines can take proactive steps to enhance passenger experiences, optimize operations, and make informed, data-driven decisions to improve overall customer engagement.</a:t>
            </a:r>
            <a:endParaRPr sz="1800">
              <a:highlight>
                <a:schemeClr val="dk1"/>
              </a:highlight>
              <a:latin typeface="Instrument Sans SemiBold"/>
              <a:ea typeface="Instrument Sans SemiBold"/>
              <a:cs typeface="Instrument Sans SemiBold"/>
              <a:sym typeface="Instrument Sans SemiBold"/>
            </a:endParaRPr>
          </a:p>
        </p:txBody>
      </p:sp>
      <p:sp>
        <p:nvSpPr>
          <p:cNvPr id="735" name="Google Shape;735;p64"/>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5"/>
          <p:cNvSpPr/>
          <p:nvPr/>
        </p:nvSpPr>
        <p:spPr>
          <a:xfrm>
            <a:off x="284700" y="2341125"/>
            <a:ext cx="2055000" cy="23289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41" name="Google Shape;741;p65"/>
          <p:cNvSpPr/>
          <p:nvPr/>
        </p:nvSpPr>
        <p:spPr>
          <a:xfrm>
            <a:off x="2457075" y="2341125"/>
            <a:ext cx="2055000" cy="2328900"/>
          </a:xfrm>
          <a:prstGeom prst="roundRect">
            <a:avLst>
              <a:gd fmla="val 102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42" name="Google Shape;742;p65"/>
          <p:cNvSpPr/>
          <p:nvPr/>
        </p:nvSpPr>
        <p:spPr>
          <a:xfrm>
            <a:off x="4629475" y="2340975"/>
            <a:ext cx="2055000" cy="2328900"/>
          </a:xfrm>
          <a:prstGeom prst="roundRect">
            <a:avLst>
              <a:gd fmla="val 1003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43" name="Google Shape;743;p65"/>
          <p:cNvSpPr/>
          <p:nvPr/>
        </p:nvSpPr>
        <p:spPr>
          <a:xfrm>
            <a:off x="6801850" y="2340975"/>
            <a:ext cx="2055000" cy="2328900"/>
          </a:xfrm>
          <a:prstGeom prst="roundRect">
            <a:avLst>
              <a:gd fmla="val 978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44" name="Google Shape;744;p65"/>
          <p:cNvSpPr txBox="1"/>
          <p:nvPr>
            <p:ph idx="3" type="body"/>
          </p:nvPr>
        </p:nvSpPr>
        <p:spPr>
          <a:xfrm>
            <a:off x="280875" y="2623228"/>
            <a:ext cx="2055000" cy="1281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sz="1400"/>
              <a:t>Data Description: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200"/>
              <a:t>Understanding</a:t>
            </a:r>
            <a:r>
              <a:rPr lang="en" sz="1200"/>
              <a:t> the data and its components.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Performing some EDA to help understand the data</a:t>
            </a:r>
            <a:endParaRPr sz="1200"/>
          </a:p>
        </p:txBody>
      </p:sp>
      <p:sp>
        <p:nvSpPr>
          <p:cNvPr id="745" name="Google Shape;745;p65"/>
          <p:cNvSpPr txBox="1"/>
          <p:nvPr>
            <p:ph idx="4" type="body"/>
          </p:nvPr>
        </p:nvSpPr>
        <p:spPr>
          <a:xfrm>
            <a:off x="2454525" y="2623228"/>
            <a:ext cx="2055000" cy="1281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a:t>Data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t>Cleaning the data, Encoding, </a:t>
            </a:r>
            <a:endParaRPr sz="1200"/>
          </a:p>
          <a:p>
            <a:pPr indent="0" lvl="0" marL="0" rtl="0" algn="l">
              <a:spcBef>
                <a:spcPts val="0"/>
              </a:spcBef>
              <a:spcAft>
                <a:spcPts val="0"/>
              </a:spcAft>
              <a:buNone/>
            </a:pPr>
            <a:r>
              <a:rPr lang="en" sz="1200"/>
              <a:t>Feature Scaling, </a:t>
            </a:r>
            <a:endParaRPr sz="1200"/>
          </a:p>
          <a:p>
            <a:pPr indent="0" lvl="0" marL="0" rtl="0" algn="l">
              <a:spcBef>
                <a:spcPts val="0"/>
              </a:spcBef>
              <a:spcAft>
                <a:spcPts val="0"/>
              </a:spcAft>
              <a:buNone/>
            </a:pPr>
            <a:r>
              <a:rPr lang="en" sz="1200"/>
              <a:t>Feature Engineering</a:t>
            </a:r>
            <a:endParaRPr sz="1200"/>
          </a:p>
        </p:txBody>
      </p:sp>
      <p:sp>
        <p:nvSpPr>
          <p:cNvPr id="746" name="Google Shape;746;p65"/>
          <p:cNvSpPr txBox="1"/>
          <p:nvPr>
            <p:ph idx="1" type="body"/>
          </p:nvPr>
        </p:nvSpPr>
        <p:spPr>
          <a:xfrm>
            <a:off x="4628175" y="2623228"/>
            <a:ext cx="2055000" cy="1281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sz="1400"/>
              <a:t>Model building: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200"/>
              <a:t>Build multiple models to see which one works best for the dataset</a:t>
            </a:r>
            <a:endParaRPr sz="1200"/>
          </a:p>
        </p:txBody>
      </p:sp>
      <p:sp>
        <p:nvSpPr>
          <p:cNvPr id="747" name="Google Shape;747;p65"/>
          <p:cNvSpPr txBox="1"/>
          <p:nvPr>
            <p:ph idx="2" type="body"/>
          </p:nvPr>
        </p:nvSpPr>
        <p:spPr>
          <a:xfrm>
            <a:off x="6801875" y="2623228"/>
            <a:ext cx="2055000" cy="1281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sz="1400"/>
              <a:t>Model Evaluation: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200"/>
              <a:t>Evaluate the model filter out the model that gives the most accurate prediction with minimum error</a:t>
            </a:r>
            <a:endParaRPr sz="1200"/>
          </a:p>
        </p:txBody>
      </p:sp>
      <p:sp>
        <p:nvSpPr>
          <p:cNvPr id="748" name="Google Shape;748;p65"/>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49" name="Google Shape;749;p65"/>
          <p:cNvSpPr txBox="1"/>
          <p:nvPr>
            <p:ph type="title"/>
          </p:nvPr>
        </p:nvSpPr>
        <p:spPr>
          <a:xfrm>
            <a:off x="292600" y="474750"/>
            <a:ext cx="8570100" cy="1669800"/>
          </a:xfrm>
          <a:prstGeom prst="rect">
            <a:avLst/>
          </a:prstGeom>
        </p:spPr>
        <p:txBody>
          <a:bodyPr anchorCtr="0" anchor="t" bIns="0" lIns="0" spcFirstLastPara="1" rIns="0" wrap="square" tIns="0">
            <a:noAutofit/>
          </a:bodyPr>
          <a:lstStyle/>
          <a:p>
            <a:pPr indent="0" lvl="0" marL="0" rtl="0" algn="l">
              <a:lnSpc>
                <a:spcPct val="85000"/>
              </a:lnSpc>
              <a:spcBef>
                <a:spcPts val="0"/>
              </a:spcBef>
              <a:spcAft>
                <a:spcPts val="0"/>
              </a:spcAft>
              <a:buNone/>
            </a:pPr>
            <a:r>
              <a:rPr lang="en" sz="1400"/>
              <a:t>The airline industry places a strong emphasis on customer satisfaction, recognizing it as a key driver of loyalty, brand reputation, and overall success. This focus extends across various touchpoints, including reservations, check-in, boarding, in-flight service, and issue resolution, with airlines striving to create a positive and seamless travel experience. </a:t>
            </a:r>
            <a:endParaRPr sz="1400"/>
          </a:p>
          <a:p>
            <a:pPr indent="0" lvl="0" marL="0" rtl="0" algn="l">
              <a:lnSpc>
                <a:spcPct val="85000"/>
              </a:lnSpc>
              <a:spcBef>
                <a:spcPts val="0"/>
              </a:spcBef>
              <a:spcAft>
                <a:spcPts val="0"/>
              </a:spcAft>
              <a:buNone/>
            </a:pPr>
            <a:r>
              <a:t/>
            </a:r>
            <a:endParaRPr sz="1400"/>
          </a:p>
          <a:p>
            <a:pPr indent="0" lvl="0" marL="0" rtl="0" algn="l">
              <a:lnSpc>
                <a:spcPct val="85000"/>
              </a:lnSpc>
              <a:spcBef>
                <a:spcPts val="0"/>
              </a:spcBef>
              <a:spcAft>
                <a:spcPts val="0"/>
              </a:spcAft>
              <a:buNone/>
            </a:pPr>
            <a:r>
              <a:rPr lang="en" sz="1400"/>
              <a:t>Machine Learning can help automate this complex analysis, uncover hidden patterns, and make predictions with high accuracy. This will allow the airlines to make more informed, data-driven decisions.</a:t>
            </a:r>
            <a:endParaRPr sz="1400"/>
          </a:p>
          <a:p>
            <a:pPr indent="0" lvl="0" marL="0" rtl="0" algn="l">
              <a:lnSpc>
                <a:spcPct val="85000"/>
              </a:lnSpc>
              <a:spcBef>
                <a:spcPts val="0"/>
              </a:spcBef>
              <a:spcAft>
                <a:spcPts val="0"/>
              </a:spcAft>
              <a:buNone/>
            </a:pPr>
            <a:r>
              <a:t/>
            </a:r>
            <a:endParaRPr sz="1400"/>
          </a:p>
          <a:p>
            <a:pPr indent="0" lvl="0" marL="0" rtl="0" algn="l">
              <a:lnSpc>
                <a:spcPct val="85000"/>
              </a:lnSpc>
              <a:spcBef>
                <a:spcPts val="0"/>
              </a:spcBef>
              <a:spcAft>
                <a:spcPts val="0"/>
              </a:spcAft>
              <a:buNone/>
            </a:pPr>
            <a:r>
              <a:rPr lang="en" sz="1400"/>
              <a:t>Steps followed in building the ML model to make </a:t>
            </a:r>
            <a:r>
              <a:rPr lang="en" sz="1400"/>
              <a:t>predictions</a:t>
            </a:r>
            <a:r>
              <a:rPr lang="en" sz="1400"/>
              <a:t>: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6"/>
          <p:cNvSpPr/>
          <p:nvPr/>
        </p:nvSpPr>
        <p:spPr>
          <a:xfrm>
            <a:off x="7277787" y="1376300"/>
            <a:ext cx="1693500" cy="2632200"/>
          </a:xfrm>
          <a:prstGeom prst="roundRect">
            <a:avLst>
              <a:gd fmla="val 1003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55" name="Google Shape;755;p66"/>
          <p:cNvSpPr/>
          <p:nvPr/>
        </p:nvSpPr>
        <p:spPr>
          <a:xfrm>
            <a:off x="243363" y="1376300"/>
            <a:ext cx="1633800" cy="2632200"/>
          </a:xfrm>
          <a:prstGeom prst="roundRect">
            <a:avLst>
              <a:gd fmla="val 113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56" name="Google Shape;756;p66"/>
          <p:cNvSpPr/>
          <p:nvPr/>
        </p:nvSpPr>
        <p:spPr>
          <a:xfrm>
            <a:off x="1976888" y="1376300"/>
            <a:ext cx="1565700" cy="2632200"/>
          </a:xfrm>
          <a:prstGeom prst="roundRect">
            <a:avLst>
              <a:gd fmla="val 102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57" name="Google Shape;757;p66"/>
          <p:cNvSpPr/>
          <p:nvPr/>
        </p:nvSpPr>
        <p:spPr>
          <a:xfrm>
            <a:off x="3642313" y="1376300"/>
            <a:ext cx="1745100" cy="2632200"/>
          </a:xfrm>
          <a:prstGeom prst="roundRect">
            <a:avLst>
              <a:gd fmla="val 1003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58" name="Google Shape;758;p66"/>
          <p:cNvSpPr/>
          <p:nvPr/>
        </p:nvSpPr>
        <p:spPr>
          <a:xfrm>
            <a:off x="5487137" y="1376300"/>
            <a:ext cx="1693500" cy="2632200"/>
          </a:xfrm>
          <a:prstGeom prst="roundRect">
            <a:avLst>
              <a:gd fmla="val 978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59" name="Google Shape;759;p66"/>
          <p:cNvSpPr txBox="1"/>
          <p:nvPr>
            <p:ph idx="1" type="body"/>
          </p:nvPr>
        </p:nvSpPr>
        <p:spPr>
          <a:xfrm>
            <a:off x="239713" y="1961850"/>
            <a:ext cx="1363500" cy="1323600"/>
          </a:xfrm>
          <a:prstGeom prst="rect">
            <a:avLst/>
          </a:prstGeom>
        </p:spPr>
        <p:txBody>
          <a:bodyPr anchorCtr="0" anchor="t" bIns="91425" lIns="137150" spcFirstLastPara="1" rIns="90250" wrap="square" tIns="91425">
            <a:noAutofit/>
          </a:bodyPr>
          <a:lstStyle/>
          <a:p>
            <a:pPr indent="0" lvl="0" marL="0" rtl="0" algn="l">
              <a:spcBef>
                <a:spcPts val="0"/>
              </a:spcBef>
              <a:spcAft>
                <a:spcPts val="0"/>
              </a:spcAft>
              <a:buNone/>
            </a:pPr>
            <a:r>
              <a:rPr lang="en"/>
              <a:t>Shape: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24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1,29,880 rows</a:t>
            </a:r>
            <a:endParaRPr/>
          </a:p>
        </p:txBody>
      </p:sp>
      <p:sp>
        <p:nvSpPr>
          <p:cNvPr id="760" name="Google Shape;760;p66"/>
          <p:cNvSpPr txBox="1"/>
          <p:nvPr>
            <p:ph idx="2" type="body"/>
          </p:nvPr>
        </p:nvSpPr>
        <p:spPr>
          <a:xfrm>
            <a:off x="1972150" y="1961850"/>
            <a:ext cx="1372500" cy="1323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a:t>Demographic</a:t>
            </a:r>
            <a:r>
              <a:rPr lang="en"/>
              <a:t>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t>ID</a:t>
            </a:r>
            <a:endParaRPr sz="1100"/>
          </a:p>
          <a:p>
            <a:pPr indent="0" lvl="0" marL="0" rtl="0" algn="l">
              <a:spcBef>
                <a:spcPts val="0"/>
              </a:spcBef>
              <a:spcAft>
                <a:spcPts val="0"/>
              </a:spcAft>
              <a:buNone/>
            </a:pPr>
            <a:r>
              <a:rPr lang="en" sz="1100"/>
              <a:t>Age,</a:t>
            </a:r>
            <a:endParaRPr sz="1100"/>
          </a:p>
          <a:p>
            <a:pPr indent="0" lvl="0" marL="0" rtl="0" algn="l">
              <a:spcBef>
                <a:spcPts val="0"/>
              </a:spcBef>
              <a:spcAft>
                <a:spcPts val="0"/>
              </a:spcAft>
              <a:buNone/>
            </a:pPr>
            <a:r>
              <a:rPr lang="en" sz="1100"/>
              <a:t>Gender,</a:t>
            </a:r>
            <a:endParaRPr sz="1100"/>
          </a:p>
          <a:p>
            <a:pPr indent="0" lvl="0" marL="0" rtl="0" algn="l">
              <a:spcBef>
                <a:spcPts val="0"/>
              </a:spcBef>
              <a:spcAft>
                <a:spcPts val="0"/>
              </a:spcAft>
              <a:buNone/>
            </a:pPr>
            <a:r>
              <a:rPr lang="en" sz="1100"/>
              <a:t>Type of Travel,</a:t>
            </a:r>
            <a:endParaRPr sz="1100"/>
          </a:p>
          <a:p>
            <a:pPr indent="0" lvl="0" marL="0" rtl="0" algn="l">
              <a:spcBef>
                <a:spcPts val="0"/>
              </a:spcBef>
              <a:spcAft>
                <a:spcPts val="0"/>
              </a:spcAft>
              <a:buNone/>
            </a:pPr>
            <a:r>
              <a:rPr lang="en" sz="1100"/>
              <a:t>Class </a:t>
            </a:r>
            <a:endParaRPr sz="1100"/>
          </a:p>
          <a:p>
            <a:pPr indent="0" lvl="0" marL="0" rtl="0" algn="l">
              <a:spcBef>
                <a:spcPts val="0"/>
              </a:spcBef>
              <a:spcAft>
                <a:spcPts val="0"/>
              </a:spcAft>
              <a:buNone/>
            </a:pPr>
            <a:r>
              <a:t/>
            </a:r>
            <a:endParaRPr/>
          </a:p>
        </p:txBody>
      </p:sp>
      <p:sp>
        <p:nvSpPr>
          <p:cNvPr id="761" name="Google Shape;761;p66"/>
          <p:cNvSpPr txBox="1"/>
          <p:nvPr>
            <p:ph idx="3" type="body"/>
          </p:nvPr>
        </p:nvSpPr>
        <p:spPr>
          <a:xfrm>
            <a:off x="3642324" y="1961850"/>
            <a:ext cx="1372500" cy="1323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a:t>Flight Details: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t>Flight Distance</a:t>
            </a:r>
            <a:endParaRPr sz="1100"/>
          </a:p>
          <a:p>
            <a:pPr indent="0" lvl="0" marL="0" rtl="0" algn="l">
              <a:spcBef>
                <a:spcPts val="0"/>
              </a:spcBef>
              <a:spcAft>
                <a:spcPts val="0"/>
              </a:spcAft>
              <a:buNone/>
            </a:pPr>
            <a:r>
              <a:rPr lang="en" sz="1100"/>
              <a:t>Departure Delay</a:t>
            </a:r>
            <a:endParaRPr sz="1100"/>
          </a:p>
          <a:p>
            <a:pPr indent="0" lvl="0" marL="0" rtl="0" algn="l">
              <a:spcBef>
                <a:spcPts val="0"/>
              </a:spcBef>
              <a:spcAft>
                <a:spcPts val="0"/>
              </a:spcAft>
              <a:buNone/>
            </a:pPr>
            <a:r>
              <a:rPr lang="en" sz="1100"/>
              <a:t>Arrival Delay</a:t>
            </a:r>
            <a:endParaRPr sz="1100"/>
          </a:p>
          <a:p>
            <a:pPr indent="0" lvl="0" marL="0" rtl="0" algn="l">
              <a:spcBef>
                <a:spcPts val="0"/>
              </a:spcBef>
              <a:spcAft>
                <a:spcPts val="0"/>
              </a:spcAft>
              <a:buNone/>
            </a:pPr>
            <a:r>
              <a:rPr lang="en" sz="1100"/>
              <a:t>In-flight services</a:t>
            </a:r>
            <a:endParaRPr sz="1100"/>
          </a:p>
          <a:p>
            <a:pPr indent="0" lvl="0" marL="0" rtl="0" algn="l">
              <a:spcBef>
                <a:spcPts val="0"/>
              </a:spcBef>
              <a:spcAft>
                <a:spcPts val="0"/>
              </a:spcAft>
              <a:buNone/>
            </a:pPr>
            <a:r>
              <a:rPr lang="en" sz="1100"/>
              <a:t>Food and Drink</a:t>
            </a:r>
            <a:endParaRPr sz="1100"/>
          </a:p>
          <a:p>
            <a:pPr indent="0" lvl="0" marL="0" rtl="0" algn="l">
              <a:spcBef>
                <a:spcPts val="0"/>
              </a:spcBef>
              <a:spcAft>
                <a:spcPts val="0"/>
              </a:spcAft>
              <a:buNone/>
            </a:pPr>
            <a:r>
              <a:rPr lang="en" sz="1100"/>
              <a:t>Entertainment</a:t>
            </a:r>
            <a:endParaRPr sz="1100"/>
          </a:p>
          <a:p>
            <a:pPr indent="0" lvl="0" marL="0" rtl="0" algn="l">
              <a:spcBef>
                <a:spcPts val="0"/>
              </a:spcBef>
              <a:spcAft>
                <a:spcPts val="0"/>
              </a:spcAft>
              <a:buNone/>
            </a:pPr>
            <a:r>
              <a:rPr lang="en" sz="1100"/>
              <a:t>Seat comfort</a:t>
            </a:r>
            <a:endParaRPr sz="1100"/>
          </a:p>
          <a:p>
            <a:pPr indent="0" lvl="0" marL="0" rtl="0" algn="l">
              <a:spcBef>
                <a:spcPts val="0"/>
              </a:spcBef>
              <a:spcAft>
                <a:spcPts val="0"/>
              </a:spcAft>
              <a:buNone/>
            </a:pPr>
            <a:r>
              <a:t/>
            </a:r>
            <a:endParaRPr sz="1100"/>
          </a:p>
        </p:txBody>
      </p:sp>
      <p:sp>
        <p:nvSpPr>
          <p:cNvPr id="762" name="Google Shape;762;p66"/>
          <p:cNvSpPr txBox="1"/>
          <p:nvPr>
            <p:ph idx="4" type="body"/>
          </p:nvPr>
        </p:nvSpPr>
        <p:spPr>
          <a:xfrm>
            <a:off x="5606738" y="1961850"/>
            <a:ext cx="1372500" cy="1323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a:t>Airline details: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t>Booking,</a:t>
            </a:r>
            <a:endParaRPr sz="1100"/>
          </a:p>
          <a:p>
            <a:pPr indent="0" lvl="0" marL="0" rtl="0" algn="l">
              <a:spcBef>
                <a:spcPts val="0"/>
              </a:spcBef>
              <a:spcAft>
                <a:spcPts val="0"/>
              </a:spcAft>
              <a:buNone/>
            </a:pPr>
            <a:r>
              <a:rPr lang="en" sz="1100"/>
              <a:t>Check in </a:t>
            </a:r>
            <a:endParaRPr sz="1100"/>
          </a:p>
          <a:p>
            <a:pPr indent="0" lvl="0" marL="0" rtl="0" algn="l">
              <a:spcBef>
                <a:spcPts val="0"/>
              </a:spcBef>
              <a:spcAft>
                <a:spcPts val="0"/>
              </a:spcAft>
              <a:buNone/>
            </a:pPr>
            <a:r>
              <a:rPr lang="en" sz="1100"/>
              <a:t>Gate location</a:t>
            </a:r>
            <a:endParaRPr sz="1100"/>
          </a:p>
          <a:p>
            <a:pPr indent="0" lvl="0" marL="0" rtl="0" algn="l">
              <a:spcBef>
                <a:spcPts val="0"/>
              </a:spcBef>
              <a:spcAft>
                <a:spcPts val="0"/>
              </a:spcAft>
              <a:buNone/>
            </a:pPr>
            <a:r>
              <a:rPr lang="en" sz="1100"/>
              <a:t>Boarding</a:t>
            </a:r>
            <a:endParaRPr sz="1100"/>
          </a:p>
          <a:p>
            <a:pPr indent="0" lvl="0" marL="0" rtl="0" algn="l">
              <a:spcBef>
                <a:spcPts val="0"/>
              </a:spcBef>
              <a:spcAft>
                <a:spcPts val="0"/>
              </a:spcAft>
              <a:buNone/>
            </a:pPr>
            <a:r>
              <a:rPr lang="en" sz="1100"/>
              <a:t>Baggage</a:t>
            </a:r>
            <a:endParaRPr sz="1100"/>
          </a:p>
        </p:txBody>
      </p:sp>
      <p:sp>
        <p:nvSpPr>
          <p:cNvPr id="763" name="Google Shape;763;p66"/>
          <p:cNvSpPr txBox="1"/>
          <p:nvPr>
            <p:ph idx="12" type="sldNum"/>
          </p:nvPr>
        </p:nvSpPr>
        <p:spPr>
          <a:xfrm>
            <a:off x="8638517" y="4007225"/>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64" name="Google Shape;764;p66"/>
          <p:cNvSpPr txBox="1"/>
          <p:nvPr>
            <p:ph idx="5" type="body"/>
          </p:nvPr>
        </p:nvSpPr>
        <p:spPr>
          <a:xfrm>
            <a:off x="7282536" y="1961850"/>
            <a:ext cx="1372500" cy="1323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a:t>Target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t>Satisfaction: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Satisfied</a:t>
            </a:r>
            <a:endParaRPr sz="1100"/>
          </a:p>
          <a:p>
            <a:pPr indent="0" lvl="0" marL="0" rtl="0" algn="l">
              <a:spcBef>
                <a:spcPts val="0"/>
              </a:spcBef>
              <a:spcAft>
                <a:spcPts val="0"/>
              </a:spcAft>
              <a:buNone/>
            </a:pPr>
            <a:r>
              <a:rPr lang="en" sz="1100"/>
              <a:t>Neutral/Dissatisfied</a:t>
            </a:r>
            <a:endParaRPr sz="1100"/>
          </a:p>
        </p:txBody>
      </p:sp>
      <p:sp>
        <p:nvSpPr>
          <p:cNvPr id="765" name="Google Shape;765;p66"/>
          <p:cNvSpPr txBox="1"/>
          <p:nvPr>
            <p:ph type="title"/>
          </p:nvPr>
        </p:nvSpPr>
        <p:spPr>
          <a:xfrm>
            <a:off x="292597" y="47475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Dataset Overview</a:t>
            </a:r>
            <a:endParaRPr/>
          </a:p>
        </p:txBody>
      </p:sp>
      <p:sp>
        <p:nvSpPr>
          <p:cNvPr id="766" name="Google Shape;766;p66"/>
          <p:cNvSpPr txBox="1"/>
          <p:nvPr>
            <p:ph idx="9" type="subTitle"/>
          </p:nvPr>
        </p:nvSpPr>
        <p:spPr>
          <a:xfrm>
            <a:off x="172713" y="1487386"/>
            <a:ext cx="900900" cy="312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a:t>01</a:t>
            </a:r>
            <a:endParaRPr/>
          </a:p>
        </p:txBody>
      </p:sp>
      <p:sp>
        <p:nvSpPr>
          <p:cNvPr id="767" name="Google Shape;767;p66"/>
          <p:cNvSpPr txBox="1"/>
          <p:nvPr>
            <p:ph idx="13" type="subTitle"/>
          </p:nvPr>
        </p:nvSpPr>
        <p:spPr>
          <a:xfrm>
            <a:off x="1976000" y="1487386"/>
            <a:ext cx="900900" cy="312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a:t>02</a:t>
            </a:r>
            <a:endParaRPr/>
          </a:p>
        </p:txBody>
      </p:sp>
      <p:sp>
        <p:nvSpPr>
          <p:cNvPr id="768" name="Google Shape;768;p66"/>
          <p:cNvSpPr txBox="1"/>
          <p:nvPr>
            <p:ph idx="14" type="subTitle"/>
          </p:nvPr>
        </p:nvSpPr>
        <p:spPr>
          <a:xfrm>
            <a:off x="3671763" y="1487386"/>
            <a:ext cx="900900" cy="312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a:t>03</a:t>
            </a:r>
            <a:endParaRPr/>
          </a:p>
        </p:txBody>
      </p:sp>
      <p:sp>
        <p:nvSpPr>
          <p:cNvPr id="769" name="Google Shape;769;p66"/>
          <p:cNvSpPr txBox="1"/>
          <p:nvPr>
            <p:ph idx="15" type="subTitle"/>
          </p:nvPr>
        </p:nvSpPr>
        <p:spPr>
          <a:xfrm>
            <a:off x="5559963" y="1487386"/>
            <a:ext cx="900900" cy="312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a:t>04</a:t>
            </a:r>
            <a:endParaRPr/>
          </a:p>
        </p:txBody>
      </p:sp>
      <p:sp>
        <p:nvSpPr>
          <p:cNvPr id="770" name="Google Shape;770;p66"/>
          <p:cNvSpPr txBox="1"/>
          <p:nvPr>
            <p:ph idx="16" type="subTitle"/>
          </p:nvPr>
        </p:nvSpPr>
        <p:spPr>
          <a:xfrm>
            <a:off x="7277788" y="1487386"/>
            <a:ext cx="900900" cy="312600"/>
          </a:xfrm>
          <a:prstGeom prst="rect">
            <a:avLst/>
          </a:prstGeom>
        </p:spPr>
        <p:txBody>
          <a:bodyPr anchorCtr="0" anchor="t" bIns="91425" lIns="137150" spcFirstLastPara="1" rIns="91425" wrap="square" tIns="91425">
            <a:noAutofit/>
          </a:bodyPr>
          <a:lstStyle/>
          <a:p>
            <a:pPr indent="0" lvl="0" marL="0" rtl="0" algn="l">
              <a:spcBef>
                <a:spcPts val="0"/>
              </a:spcBef>
              <a:spcAft>
                <a:spcPts val="0"/>
              </a:spcAft>
              <a:buNone/>
            </a:pPr>
            <a:r>
              <a:rPr lang="en"/>
              <a:t>05</a:t>
            </a:r>
            <a:endParaRPr/>
          </a:p>
        </p:txBody>
      </p:sp>
      <p:sp>
        <p:nvSpPr>
          <p:cNvPr id="771" name="Google Shape;771;p66"/>
          <p:cNvSpPr txBox="1"/>
          <p:nvPr/>
        </p:nvSpPr>
        <p:spPr>
          <a:xfrm>
            <a:off x="311550" y="4204025"/>
            <a:ext cx="85209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Most of the data is categorical data, out of the 24 features; 4 features are numerical values rest are all categorical data. The Airline details and some of the flight detail features are of ordinal type. The values range between 0 to 5; where 0 is not applicable , 1 is the lowest and 5 is the highest.</a:t>
            </a:r>
            <a:endParaRPr sz="1000">
              <a:solidFill>
                <a:schemeClr val="lt1"/>
              </a:solidFill>
              <a:latin typeface="Instrument Sans"/>
              <a:ea typeface="Instrument Sans"/>
              <a:cs typeface="Instrument Sans"/>
              <a:sym typeface="Instrumen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67"/>
          <p:cNvPicPr preferRelativeResize="0"/>
          <p:nvPr/>
        </p:nvPicPr>
        <p:blipFill rotWithShape="1">
          <a:blip r:embed="rId3">
            <a:alphaModFix/>
          </a:blip>
          <a:srcRect b="15288" l="0" r="0" t="15281"/>
          <a:stretch/>
        </p:blipFill>
        <p:spPr>
          <a:xfrm>
            <a:off x="6803050" y="1847075"/>
            <a:ext cx="2053800" cy="2820900"/>
          </a:xfrm>
          <a:prstGeom prst="roundRect">
            <a:avLst>
              <a:gd fmla="val 14152" name="adj"/>
            </a:avLst>
          </a:prstGeom>
          <a:noFill/>
          <a:ln>
            <a:noFill/>
          </a:ln>
        </p:spPr>
      </p:pic>
      <p:pic>
        <p:nvPicPr>
          <p:cNvPr id="777" name="Google Shape;777;p67"/>
          <p:cNvPicPr preferRelativeResize="0"/>
          <p:nvPr/>
        </p:nvPicPr>
        <p:blipFill rotWithShape="1">
          <a:blip r:embed="rId3">
            <a:alphaModFix/>
          </a:blip>
          <a:srcRect b="15288" l="0" r="0" t="15281"/>
          <a:stretch/>
        </p:blipFill>
        <p:spPr>
          <a:xfrm>
            <a:off x="2457100" y="1847075"/>
            <a:ext cx="2053800" cy="2820900"/>
          </a:xfrm>
          <a:prstGeom prst="roundRect">
            <a:avLst>
              <a:gd fmla="val 14152" name="adj"/>
            </a:avLst>
          </a:prstGeom>
          <a:noFill/>
          <a:ln>
            <a:noFill/>
          </a:ln>
        </p:spPr>
      </p:pic>
      <p:sp>
        <p:nvSpPr>
          <p:cNvPr id="778" name="Google Shape;778;p67"/>
          <p:cNvSpPr/>
          <p:nvPr/>
        </p:nvSpPr>
        <p:spPr>
          <a:xfrm rot="-5400000">
            <a:off x="2655875" y="2032752"/>
            <a:ext cx="115074" cy="115074"/>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79" name="Google Shape;779;p67"/>
          <p:cNvSpPr/>
          <p:nvPr/>
        </p:nvSpPr>
        <p:spPr>
          <a:xfrm rot="-5400000">
            <a:off x="7000675" y="2032752"/>
            <a:ext cx="115074" cy="115074"/>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strument Sans"/>
              <a:ea typeface="Instrument Sans"/>
              <a:cs typeface="Instrument Sans"/>
              <a:sym typeface="Instrument Sans"/>
            </a:endParaRPr>
          </a:p>
        </p:txBody>
      </p:sp>
      <p:pic>
        <p:nvPicPr>
          <p:cNvPr id="780" name="Google Shape;780;p67" title="flight distance.png"/>
          <p:cNvPicPr preferRelativeResize="0"/>
          <p:nvPr/>
        </p:nvPicPr>
        <p:blipFill rotWithShape="1">
          <a:blip r:embed="rId4">
            <a:alphaModFix/>
          </a:blip>
          <a:srcRect b="8724" l="0" r="0" t="8732"/>
          <a:stretch/>
        </p:blipFill>
        <p:spPr>
          <a:xfrm>
            <a:off x="284700" y="1847700"/>
            <a:ext cx="2055000" cy="2820900"/>
          </a:xfrm>
          <a:prstGeom prst="roundRect">
            <a:avLst>
              <a:gd fmla="val 15597" name="adj"/>
            </a:avLst>
          </a:prstGeom>
          <a:noFill/>
          <a:ln>
            <a:noFill/>
          </a:ln>
        </p:spPr>
      </p:pic>
      <p:pic>
        <p:nvPicPr>
          <p:cNvPr id="781" name="Google Shape;781;p67" title="null values.png"/>
          <p:cNvPicPr preferRelativeResize="0"/>
          <p:nvPr/>
        </p:nvPicPr>
        <p:blipFill rotWithShape="1">
          <a:blip r:embed="rId5">
            <a:alphaModFix/>
          </a:blip>
          <a:srcRect b="3575" l="0" r="0" t="3565"/>
          <a:stretch/>
        </p:blipFill>
        <p:spPr>
          <a:xfrm>
            <a:off x="4629476" y="1847700"/>
            <a:ext cx="2055000" cy="2820900"/>
          </a:xfrm>
          <a:prstGeom prst="roundRect">
            <a:avLst>
              <a:gd fmla="val 15616" name="adj"/>
            </a:avLst>
          </a:prstGeom>
          <a:noFill/>
          <a:ln>
            <a:noFill/>
          </a:ln>
        </p:spPr>
      </p:pic>
      <p:sp>
        <p:nvSpPr>
          <p:cNvPr id="782" name="Google Shape;782;p67"/>
          <p:cNvSpPr txBox="1"/>
          <p:nvPr>
            <p:ph idx="3" type="subTitle"/>
          </p:nvPr>
        </p:nvSpPr>
        <p:spPr>
          <a:xfrm>
            <a:off x="2586238" y="2195400"/>
            <a:ext cx="1796700" cy="31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Convert Flight Distance to numeric datatype</a:t>
            </a:r>
            <a:endParaRPr/>
          </a:p>
          <a:p>
            <a:pPr indent="0" lvl="0" marL="0" rtl="0" algn="l">
              <a:spcBef>
                <a:spcPts val="0"/>
              </a:spcBef>
              <a:spcAft>
                <a:spcPts val="0"/>
              </a:spcAft>
              <a:buNone/>
            </a:pPr>
            <a:r>
              <a:t/>
            </a:r>
            <a:endParaRPr/>
          </a:p>
        </p:txBody>
      </p:sp>
      <p:sp>
        <p:nvSpPr>
          <p:cNvPr id="783" name="Google Shape;783;p67"/>
          <p:cNvSpPr txBox="1"/>
          <p:nvPr>
            <p:ph idx="5" type="subTitle"/>
          </p:nvPr>
        </p:nvSpPr>
        <p:spPr>
          <a:xfrm>
            <a:off x="6886661" y="2195400"/>
            <a:ext cx="1796700" cy="31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Treating Null values</a:t>
            </a:r>
            <a:endParaRPr/>
          </a:p>
          <a:p>
            <a:pPr indent="0" lvl="0" marL="0" rtl="0" algn="l">
              <a:spcBef>
                <a:spcPts val="0"/>
              </a:spcBef>
              <a:spcAft>
                <a:spcPts val="0"/>
              </a:spcAft>
              <a:buNone/>
            </a:pPr>
            <a:r>
              <a:t/>
            </a:r>
            <a:endParaRPr/>
          </a:p>
        </p:txBody>
      </p:sp>
      <p:sp>
        <p:nvSpPr>
          <p:cNvPr id="784" name="Google Shape;784;p67"/>
          <p:cNvSpPr txBox="1"/>
          <p:nvPr>
            <p:ph type="title"/>
          </p:nvPr>
        </p:nvSpPr>
        <p:spPr>
          <a:xfrm>
            <a:off x="284700" y="598950"/>
            <a:ext cx="7385100" cy="461700"/>
          </a:xfrm>
          <a:prstGeom prst="rect">
            <a:avLst/>
          </a:prstGeom>
        </p:spPr>
        <p:txBody>
          <a:bodyPr anchorCtr="0" anchor="t" bIns="0" lIns="0" spcFirstLastPara="1" rIns="91425" wrap="square" tIns="0">
            <a:spAutoFit/>
          </a:bodyPr>
          <a:lstStyle/>
          <a:p>
            <a:pPr indent="0" lvl="0" marL="0" rtl="0" algn="l">
              <a:spcBef>
                <a:spcPts val="0"/>
              </a:spcBef>
              <a:spcAft>
                <a:spcPts val="0"/>
              </a:spcAft>
              <a:buNone/>
            </a:pPr>
            <a:r>
              <a:rPr lang="en" sz="3000"/>
              <a:t>Data Cleaning</a:t>
            </a:r>
            <a:endParaRPr sz="3000">
              <a:highlight>
                <a:schemeClr val="accent3"/>
              </a:highlight>
              <a:latin typeface="Instrument Sans SemiBold"/>
              <a:ea typeface="Instrument Sans SemiBold"/>
              <a:cs typeface="Instrument Sans SemiBold"/>
              <a:sym typeface="Instrument Sans SemiBold"/>
            </a:endParaRPr>
          </a:p>
        </p:txBody>
      </p:sp>
      <p:sp>
        <p:nvSpPr>
          <p:cNvPr id="785" name="Google Shape;785;p67"/>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86" name="Google Shape;786;p67"/>
          <p:cNvSpPr txBox="1"/>
          <p:nvPr/>
        </p:nvSpPr>
        <p:spPr>
          <a:xfrm>
            <a:off x="2586150" y="3076000"/>
            <a:ext cx="1796700" cy="14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1"/>
                </a:solidFill>
                <a:latin typeface="Instrument Sans"/>
                <a:ea typeface="Instrument Sans"/>
                <a:cs typeface="Instrument Sans"/>
                <a:sym typeface="Instrument Sans"/>
              </a:rPr>
              <a:t>Identifying and removing special characters from the data values using Regex</a:t>
            </a:r>
            <a:endParaRPr sz="10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t/>
            </a:r>
            <a:endParaRPr sz="10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000">
                <a:solidFill>
                  <a:schemeClr val="lt1"/>
                </a:solidFill>
                <a:latin typeface="Instrument Sans"/>
                <a:ea typeface="Instrument Sans"/>
                <a:cs typeface="Instrument Sans"/>
                <a:sym typeface="Instrument Sans"/>
              </a:rPr>
              <a:t>Converting the data type to integer. </a:t>
            </a:r>
            <a:endParaRPr sz="10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sp>
        <p:nvSpPr>
          <p:cNvPr id="787" name="Google Shape;787;p67"/>
          <p:cNvSpPr txBox="1"/>
          <p:nvPr/>
        </p:nvSpPr>
        <p:spPr>
          <a:xfrm>
            <a:off x="6928875" y="2635075"/>
            <a:ext cx="1796700" cy="174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1"/>
                </a:solidFill>
                <a:latin typeface="Instrument Sans"/>
                <a:ea typeface="Instrument Sans"/>
                <a:cs typeface="Instrument Sans"/>
                <a:sym typeface="Instrument Sans"/>
              </a:rPr>
              <a:t>Null values were detected in ‘Arrival Delay’ feature. </a:t>
            </a:r>
            <a:endParaRPr sz="10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t/>
            </a:r>
            <a:endParaRPr sz="10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000">
                <a:solidFill>
                  <a:schemeClr val="lt1"/>
                </a:solidFill>
                <a:latin typeface="Instrument Sans"/>
                <a:ea typeface="Instrument Sans"/>
                <a:cs typeface="Instrument Sans"/>
                <a:sym typeface="Instrument Sans"/>
              </a:rPr>
              <a:t>Comparing the Departure Delay values with Arrival Delay.</a:t>
            </a:r>
            <a:endParaRPr sz="10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t/>
            </a:r>
            <a:endParaRPr sz="10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000">
                <a:solidFill>
                  <a:schemeClr val="lt1"/>
                </a:solidFill>
                <a:latin typeface="Instrument Sans"/>
                <a:ea typeface="Instrument Sans"/>
                <a:cs typeface="Instrument Sans"/>
                <a:sym typeface="Instrument Sans"/>
              </a:rPr>
              <a:t>Imputing Arrival Delay null values with corresponding Departure Delay  values</a:t>
            </a:r>
            <a:endParaRPr sz="10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8"/>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93" name="Google Shape;793;p68"/>
          <p:cNvSpPr txBox="1"/>
          <p:nvPr>
            <p:ph idx="18" type="body"/>
          </p:nvPr>
        </p:nvSpPr>
        <p:spPr>
          <a:xfrm>
            <a:off x="279300" y="3339900"/>
            <a:ext cx="1307700" cy="1307700"/>
          </a:xfrm>
          <a:prstGeom prst="rect">
            <a:avLst/>
          </a:prstGeom>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en" sz="900"/>
              <a:t>Most of the passengers are Business class travellers and Economy class travellers. Very few are travelling by Economy Plus</a:t>
            </a:r>
            <a:endParaRPr sz="900"/>
          </a:p>
        </p:txBody>
      </p:sp>
      <p:sp>
        <p:nvSpPr>
          <p:cNvPr id="794" name="Google Shape;794;p68"/>
          <p:cNvSpPr txBox="1"/>
          <p:nvPr>
            <p:ph idx="19" type="body"/>
          </p:nvPr>
        </p:nvSpPr>
        <p:spPr>
          <a:xfrm>
            <a:off x="1732725" y="3339948"/>
            <a:ext cx="1307700" cy="1307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t>The satisfaction rate of the passengers in regards to departure and arrival time is on the higher side (5 and 4), this could be because over 50% of the flights have departed and arrived on time without any delay.</a:t>
            </a:r>
            <a:endParaRPr sz="900"/>
          </a:p>
        </p:txBody>
      </p:sp>
      <p:sp>
        <p:nvSpPr>
          <p:cNvPr id="795" name="Google Shape;795;p68"/>
          <p:cNvSpPr txBox="1"/>
          <p:nvPr>
            <p:ph idx="20" type="body"/>
          </p:nvPr>
        </p:nvSpPr>
        <p:spPr>
          <a:xfrm>
            <a:off x="3186150" y="3339949"/>
            <a:ext cx="1307700" cy="1307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t>Most of the passengers have opted for online booking and </a:t>
            </a:r>
            <a:r>
              <a:rPr lang="en" sz="900"/>
              <a:t>their ratings are average, mostly  between 2-3. There are some passengers who did not opt for this service. 4.4%</a:t>
            </a:r>
            <a:endParaRPr sz="900"/>
          </a:p>
        </p:txBody>
      </p:sp>
      <p:sp>
        <p:nvSpPr>
          <p:cNvPr id="796" name="Google Shape;796;p68"/>
          <p:cNvSpPr txBox="1"/>
          <p:nvPr>
            <p:ph idx="21" type="body"/>
          </p:nvPr>
        </p:nvSpPr>
        <p:spPr>
          <a:xfrm>
            <a:off x="4639575" y="3339950"/>
            <a:ext cx="1307700" cy="1307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t>The online boarding service gets a good number of ratings of 3,4,5. There are very few who did not use this online boarding service 2.4%</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t/>
            </a:r>
            <a:endParaRPr sz="900"/>
          </a:p>
        </p:txBody>
      </p:sp>
      <p:sp>
        <p:nvSpPr>
          <p:cNvPr id="797" name="Google Shape;797;p68"/>
          <p:cNvSpPr txBox="1"/>
          <p:nvPr>
            <p:ph idx="22" type="body"/>
          </p:nvPr>
        </p:nvSpPr>
        <p:spPr>
          <a:xfrm>
            <a:off x="6093000" y="3339949"/>
            <a:ext cx="1307700" cy="1307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t>.Most of the customers look like they are satisfied with the on board </a:t>
            </a:r>
            <a:r>
              <a:rPr lang="en" sz="900"/>
              <a:t>service</a:t>
            </a:r>
            <a:r>
              <a:rPr lang="en" sz="900"/>
              <a:t> as the max ratings are between 4-5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t/>
            </a:r>
            <a:endParaRPr sz="900"/>
          </a:p>
        </p:txBody>
      </p:sp>
      <p:sp>
        <p:nvSpPr>
          <p:cNvPr id="798" name="Google Shape;798;p68"/>
          <p:cNvSpPr txBox="1"/>
          <p:nvPr>
            <p:ph idx="23" type="body"/>
          </p:nvPr>
        </p:nvSpPr>
        <p:spPr>
          <a:xfrm>
            <a:off x="7546425" y="3339949"/>
            <a:ext cx="1307700" cy="1307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t>Check in service got most of the ratings as 3-4. This could be because, these days a lot of passengers prefer the online services when it comes to check in.</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t/>
            </a:r>
            <a:endParaRPr sz="900"/>
          </a:p>
        </p:txBody>
      </p:sp>
      <p:sp>
        <p:nvSpPr>
          <p:cNvPr id="799" name="Google Shape;799;p68"/>
          <p:cNvSpPr txBox="1"/>
          <p:nvPr>
            <p:ph type="title"/>
          </p:nvPr>
        </p:nvSpPr>
        <p:spPr>
          <a:xfrm>
            <a:off x="292597" y="474750"/>
            <a:ext cx="6390300" cy="498600"/>
          </a:xfrm>
          <a:prstGeom prst="rect">
            <a:avLst/>
          </a:prstGeom>
        </p:spPr>
        <p:txBody>
          <a:bodyPr anchorCtr="0" anchor="b" bIns="0" lIns="0" spcFirstLastPara="1" rIns="0" wrap="square" tIns="0">
            <a:noAutofit/>
          </a:bodyPr>
          <a:lstStyle/>
          <a:p>
            <a:pPr indent="0" lvl="0" marL="0" rtl="0" algn="l">
              <a:lnSpc>
                <a:spcPct val="85000"/>
              </a:lnSpc>
              <a:spcBef>
                <a:spcPts val="0"/>
              </a:spcBef>
              <a:spcAft>
                <a:spcPts val="0"/>
              </a:spcAft>
              <a:buNone/>
            </a:pPr>
            <a:r>
              <a:rPr lang="en"/>
              <a:t>Exploratory Data Analysis</a:t>
            </a:r>
            <a:endParaRPr>
              <a:highlight>
                <a:schemeClr val="accent1"/>
              </a:highlight>
            </a:endParaRPr>
          </a:p>
        </p:txBody>
      </p:sp>
      <p:sp>
        <p:nvSpPr>
          <p:cNvPr id="800" name="Google Shape;800;p68"/>
          <p:cNvSpPr txBox="1"/>
          <p:nvPr>
            <p:ph idx="1" type="body"/>
          </p:nvPr>
        </p:nvSpPr>
        <p:spPr>
          <a:xfrm>
            <a:off x="282025" y="2832895"/>
            <a:ext cx="1307700" cy="26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Class</a:t>
            </a:r>
            <a:endParaRPr/>
          </a:p>
          <a:p>
            <a:pPr indent="0" lvl="0" marL="0" rtl="0" algn="l">
              <a:spcBef>
                <a:spcPts val="0"/>
              </a:spcBef>
              <a:spcAft>
                <a:spcPts val="0"/>
              </a:spcAft>
              <a:buNone/>
            </a:pPr>
            <a:r>
              <a:t/>
            </a:r>
            <a:endParaRPr sz="800"/>
          </a:p>
        </p:txBody>
      </p:sp>
      <p:sp>
        <p:nvSpPr>
          <p:cNvPr id="801" name="Google Shape;801;p68"/>
          <p:cNvSpPr txBox="1"/>
          <p:nvPr>
            <p:ph idx="2" type="body"/>
          </p:nvPr>
        </p:nvSpPr>
        <p:spPr>
          <a:xfrm>
            <a:off x="1735450" y="2832896"/>
            <a:ext cx="1307700" cy="32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Departure and Arrival time </a:t>
            </a:r>
            <a:r>
              <a:rPr lang="en"/>
              <a:t>convenience</a:t>
            </a:r>
            <a:endParaRPr sz="800"/>
          </a:p>
        </p:txBody>
      </p:sp>
      <p:sp>
        <p:nvSpPr>
          <p:cNvPr id="802" name="Google Shape;802;p68"/>
          <p:cNvSpPr txBox="1"/>
          <p:nvPr>
            <p:ph idx="3" type="body"/>
          </p:nvPr>
        </p:nvSpPr>
        <p:spPr>
          <a:xfrm>
            <a:off x="3188875" y="2832896"/>
            <a:ext cx="1307700" cy="32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Ease of online booking</a:t>
            </a:r>
            <a:endParaRPr sz="800"/>
          </a:p>
        </p:txBody>
      </p:sp>
      <p:sp>
        <p:nvSpPr>
          <p:cNvPr id="803" name="Google Shape;803;p68"/>
          <p:cNvSpPr txBox="1"/>
          <p:nvPr>
            <p:ph idx="4" type="body"/>
          </p:nvPr>
        </p:nvSpPr>
        <p:spPr>
          <a:xfrm>
            <a:off x="4642300" y="2832895"/>
            <a:ext cx="1307700" cy="26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Online Boarding</a:t>
            </a:r>
            <a:endParaRPr sz="800"/>
          </a:p>
        </p:txBody>
      </p:sp>
      <p:sp>
        <p:nvSpPr>
          <p:cNvPr id="804" name="Google Shape;804;p68"/>
          <p:cNvSpPr txBox="1"/>
          <p:nvPr>
            <p:ph idx="5" type="body"/>
          </p:nvPr>
        </p:nvSpPr>
        <p:spPr>
          <a:xfrm>
            <a:off x="6095725" y="2832894"/>
            <a:ext cx="1307700" cy="19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On-board Service</a:t>
            </a:r>
            <a:endParaRPr sz="800"/>
          </a:p>
        </p:txBody>
      </p:sp>
      <p:sp>
        <p:nvSpPr>
          <p:cNvPr id="805" name="Google Shape;805;p68"/>
          <p:cNvSpPr txBox="1"/>
          <p:nvPr>
            <p:ph idx="6" type="body"/>
          </p:nvPr>
        </p:nvSpPr>
        <p:spPr>
          <a:xfrm>
            <a:off x="7549150" y="2832894"/>
            <a:ext cx="1307700" cy="19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Check-in Service</a:t>
            </a:r>
            <a:endParaRPr sz="800"/>
          </a:p>
        </p:txBody>
      </p:sp>
      <p:pic>
        <p:nvPicPr>
          <p:cNvPr id="806" name="Google Shape;806;p68" title="dep and arr convinience.png"/>
          <p:cNvPicPr preferRelativeResize="0"/>
          <p:nvPr>
            <p:ph idx="13" type="pic"/>
          </p:nvPr>
        </p:nvPicPr>
        <p:blipFill rotWithShape="1">
          <a:blip r:embed="rId3">
            <a:alphaModFix/>
          </a:blip>
          <a:srcRect b="0" l="1531" r="1522" t="0"/>
          <a:stretch/>
        </p:blipFill>
        <p:spPr>
          <a:xfrm>
            <a:off x="1735443" y="1446074"/>
            <a:ext cx="1307700" cy="1307700"/>
          </a:xfrm>
          <a:prstGeom prst="roundRect">
            <a:avLst>
              <a:gd fmla="val 16667" name="adj"/>
            </a:avLst>
          </a:prstGeom>
        </p:spPr>
      </p:pic>
      <p:pic>
        <p:nvPicPr>
          <p:cNvPr id="807" name="Google Shape;807;p68" title="online booking.png"/>
          <p:cNvPicPr preferRelativeResize="0"/>
          <p:nvPr>
            <p:ph idx="14" type="pic"/>
          </p:nvPr>
        </p:nvPicPr>
        <p:blipFill rotWithShape="1">
          <a:blip r:embed="rId4">
            <a:alphaModFix/>
          </a:blip>
          <a:srcRect b="2353" l="0" r="0" t="2353"/>
          <a:stretch/>
        </p:blipFill>
        <p:spPr>
          <a:xfrm>
            <a:off x="3188870" y="1446074"/>
            <a:ext cx="1307700" cy="1307700"/>
          </a:xfrm>
          <a:prstGeom prst="roundRect">
            <a:avLst>
              <a:gd fmla="val 16667" name="adj"/>
            </a:avLst>
          </a:prstGeom>
        </p:spPr>
      </p:pic>
      <p:pic>
        <p:nvPicPr>
          <p:cNvPr id="808" name="Google Shape;808;p68" title="online boarding.png"/>
          <p:cNvPicPr preferRelativeResize="0"/>
          <p:nvPr>
            <p:ph idx="15" type="pic"/>
          </p:nvPr>
        </p:nvPicPr>
        <p:blipFill rotWithShape="1">
          <a:blip r:embed="rId5">
            <a:alphaModFix/>
          </a:blip>
          <a:srcRect b="2883" l="0" r="0" t="2883"/>
          <a:stretch/>
        </p:blipFill>
        <p:spPr>
          <a:xfrm>
            <a:off x="4642297" y="1446074"/>
            <a:ext cx="1307700" cy="1307700"/>
          </a:xfrm>
          <a:prstGeom prst="roundRect">
            <a:avLst>
              <a:gd fmla="val 16667" name="adj"/>
            </a:avLst>
          </a:prstGeom>
        </p:spPr>
      </p:pic>
      <p:pic>
        <p:nvPicPr>
          <p:cNvPr id="809" name="Google Shape;809;p68" title="on board service.png"/>
          <p:cNvPicPr preferRelativeResize="0"/>
          <p:nvPr>
            <p:ph idx="16" type="pic"/>
          </p:nvPr>
        </p:nvPicPr>
        <p:blipFill rotWithShape="1">
          <a:blip r:embed="rId6">
            <a:alphaModFix/>
          </a:blip>
          <a:srcRect b="3034" l="0" r="0" t="3034"/>
          <a:stretch/>
        </p:blipFill>
        <p:spPr>
          <a:xfrm>
            <a:off x="6095723" y="1446074"/>
            <a:ext cx="1307700" cy="1307700"/>
          </a:xfrm>
          <a:prstGeom prst="roundRect">
            <a:avLst>
              <a:gd fmla="val 16667" name="adj"/>
            </a:avLst>
          </a:prstGeom>
        </p:spPr>
      </p:pic>
      <p:pic>
        <p:nvPicPr>
          <p:cNvPr id="810" name="Google Shape;810;p68" title="check in service.png"/>
          <p:cNvPicPr preferRelativeResize="0"/>
          <p:nvPr>
            <p:ph idx="17" type="pic"/>
          </p:nvPr>
        </p:nvPicPr>
        <p:blipFill rotWithShape="1">
          <a:blip r:embed="rId7">
            <a:alphaModFix/>
          </a:blip>
          <a:srcRect b="2624" l="0" r="0" t="2624"/>
          <a:stretch/>
        </p:blipFill>
        <p:spPr>
          <a:xfrm>
            <a:off x="7549150" y="1446074"/>
            <a:ext cx="1307700" cy="1307700"/>
          </a:xfrm>
          <a:prstGeom prst="roundRect">
            <a:avLst>
              <a:gd fmla="val 16667" name="adj"/>
            </a:avLst>
          </a:prstGeom>
        </p:spPr>
      </p:pic>
      <p:pic>
        <p:nvPicPr>
          <p:cNvPr id="811" name="Google Shape;811;p68" title="Class.png"/>
          <p:cNvPicPr preferRelativeResize="0"/>
          <p:nvPr>
            <p:ph idx="9" type="pic"/>
          </p:nvPr>
        </p:nvPicPr>
        <p:blipFill rotWithShape="1">
          <a:blip r:embed="rId8">
            <a:alphaModFix/>
          </a:blip>
          <a:srcRect b="0" l="5736" r="5744" t="0"/>
          <a:stretch/>
        </p:blipFill>
        <p:spPr>
          <a:xfrm>
            <a:off x="282017" y="1446074"/>
            <a:ext cx="1307700" cy="1307700"/>
          </a:xfrm>
          <a:prstGeom prst="roundRect">
            <a:avLst>
              <a:gd fmla="val 16667" name="adj"/>
            </a:avLst>
          </a:prstGeom>
        </p:spPr>
      </p:pic>
      <p:sp>
        <p:nvSpPr>
          <p:cNvPr id="812" name="Google Shape;812;p68"/>
          <p:cNvSpPr txBox="1"/>
          <p:nvPr/>
        </p:nvSpPr>
        <p:spPr>
          <a:xfrm>
            <a:off x="6477425" y="587900"/>
            <a:ext cx="2379300" cy="38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Instrument Sans"/>
                <a:ea typeface="Instrument Sans"/>
                <a:cs typeface="Instrument Sans"/>
                <a:sym typeface="Instrument Sans"/>
              </a:rPr>
              <a:t>Categorical Features</a:t>
            </a:r>
            <a:endParaRPr sz="1800">
              <a:solidFill>
                <a:schemeClr val="lt1"/>
              </a:solidFill>
              <a:latin typeface="Instrument Sans"/>
              <a:ea typeface="Instrument Sans"/>
              <a:cs typeface="Instrument Sans"/>
              <a:sym typeface="Instrumen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9"/>
          <p:cNvSpPr/>
          <p:nvPr/>
        </p:nvSpPr>
        <p:spPr>
          <a:xfrm>
            <a:off x="2486450" y="3023500"/>
            <a:ext cx="2055000" cy="1897200"/>
          </a:xfrm>
          <a:prstGeom prst="roundRect">
            <a:avLst>
              <a:gd fmla="val 455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18" name="Google Shape;818;p69"/>
          <p:cNvSpPr txBox="1"/>
          <p:nvPr/>
        </p:nvSpPr>
        <p:spPr>
          <a:xfrm>
            <a:off x="284700" y="224425"/>
            <a:ext cx="4082700" cy="400200"/>
          </a:xfrm>
          <a:prstGeom prst="rect">
            <a:avLst/>
          </a:prstGeom>
          <a:noFill/>
          <a:ln>
            <a:noFill/>
          </a:ln>
        </p:spPr>
        <p:txBody>
          <a:bodyPr anchorCtr="0" anchor="t" bIns="0" lIns="0" spcFirstLastPara="1" rIns="0" wrap="square" tIns="182875">
            <a:noAutofit/>
          </a:bodyPr>
          <a:lstStyle/>
          <a:p>
            <a:pPr indent="0" lvl="0" marL="0" rtl="0" algn="l">
              <a:lnSpc>
                <a:spcPct val="85000"/>
              </a:lnSpc>
              <a:spcBef>
                <a:spcPts val="0"/>
              </a:spcBef>
              <a:spcAft>
                <a:spcPts val="0"/>
              </a:spcAft>
              <a:buNone/>
            </a:pPr>
            <a:r>
              <a:rPr lang="en" sz="2400">
                <a:solidFill>
                  <a:schemeClr val="lt1"/>
                </a:solidFill>
                <a:latin typeface="Instrument Sans Medium"/>
                <a:ea typeface="Instrument Sans Medium"/>
                <a:cs typeface="Instrument Sans Medium"/>
                <a:sym typeface="Instrument Sans Medium"/>
              </a:rPr>
              <a:t>Exploratory Data Analysis</a:t>
            </a:r>
            <a:endParaRPr sz="2400">
              <a:solidFill>
                <a:schemeClr val="lt1"/>
              </a:solidFill>
              <a:latin typeface="Instrument Sans Medium"/>
              <a:ea typeface="Instrument Sans Medium"/>
              <a:cs typeface="Instrument Sans Medium"/>
              <a:sym typeface="Instrument Sans Medium"/>
            </a:endParaRPr>
          </a:p>
        </p:txBody>
      </p:sp>
      <p:sp>
        <p:nvSpPr>
          <p:cNvPr id="819" name="Google Shape;819;p69"/>
          <p:cNvSpPr txBox="1"/>
          <p:nvPr/>
        </p:nvSpPr>
        <p:spPr>
          <a:xfrm>
            <a:off x="284900" y="2625375"/>
            <a:ext cx="2054700" cy="2043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sp>
        <p:nvSpPr>
          <p:cNvPr id="820" name="Google Shape;820;p69"/>
          <p:cNvSpPr txBox="1"/>
          <p:nvPr/>
        </p:nvSpPr>
        <p:spPr>
          <a:xfrm>
            <a:off x="2486450" y="3023500"/>
            <a:ext cx="2055000" cy="452700"/>
          </a:xfrm>
          <a:prstGeom prst="rect">
            <a:avLst/>
          </a:prstGeom>
          <a:noFill/>
          <a:ln>
            <a:noFill/>
          </a:ln>
        </p:spPr>
        <p:txBody>
          <a:bodyPr anchorCtr="0" anchor="t" bIns="0" lIns="182875" spcFirstLastPara="1" rIns="91425" wrap="square" tIns="182875">
            <a:noAutofit/>
          </a:bodyPr>
          <a:lstStyle/>
          <a:p>
            <a:pPr indent="0" lvl="0" marL="0" rtl="0" algn="l">
              <a:spcBef>
                <a:spcPts val="0"/>
              </a:spcBef>
              <a:spcAft>
                <a:spcPts val="0"/>
              </a:spcAft>
              <a:buNone/>
            </a:pPr>
            <a:r>
              <a:rPr lang="en">
                <a:solidFill>
                  <a:schemeClr val="lt1"/>
                </a:solidFill>
                <a:latin typeface="Instrument Sans Medium"/>
                <a:ea typeface="Instrument Sans Medium"/>
                <a:cs typeface="Instrument Sans Medium"/>
                <a:sym typeface="Instrument Sans Medium"/>
              </a:rPr>
              <a:t>Flight Distance    </a:t>
            </a:r>
            <a:endParaRPr>
              <a:solidFill>
                <a:schemeClr val="lt1"/>
              </a:solidFill>
              <a:latin typeface="Instrument Sans Medium"/>
              <a:ea typeface="Instrument Sans Medium"/>
              <a:cs typeface="Instrument Sans Medium"/>
              <a:sym typeface="Instrument Sans Medium"/>
            </a:endParaRPr>
          </a:p>
        </p:txBody>
      </p:sp>
      <p:sp>
        <p:nvSpPr>
          <p:cNvPr id="821" name="Google Shape;821;p69"/>
          <p:cNvSpPr txBox="1"/>
          <p:nvPr/>
        </p:nvSpPr>
        <p:spPr>
          <a:xfrm>
            <a:off x="2486550" y="3703425"/>
            <a:ext cx="2054700" cy="965100"/>
          </a:xfrm>
          <a:prstGeom prst="rect">
            <a:avLst/>
          </a:prstGeom>
          <a:noFill/>
          <a:ln>
            <a:noFill/>
          </a:ln>
        </p:spPr>
        <p:txBody>
          <a:bodyPr anchorCtr="0" anchor="t" bIns="0" lIns="182875" spcFirstLastPara="1" rIns="182875" wrap="square" tIns="0">
            <a:noAutofit/>
          </a:bodyPr>
          <a:lstStyle/>
          <a:p>
            <a:pPr indent="-154940" lvl="0" marL="137160" rtl="0" algn="l">
              <a:lnSpc>
                <a:spcPct val="115000"/>
              </a:lnSpc>
              <a:spcBef>
                <a:spcPts val="0"/>
              </a:spcBef>
              <a:spcAft>
                <a:spcPts val="0"/>
              </a:spcAft>
              <a:buClr>
                <a:schemeClr val="lt1"/>
              </a:buClr>
              <a:buSzPts val="1000"/>
              <a:buFont typeface="Instrument Sans"/>
              <a:buChar char="●"/>
            </a:pPr>
            <a:r>
              <a:rPr lang="en" sz="1000">
                <a:solidFill>
                  <a:schemeClr val="lt1"/>
                </a:solidFill>
                <a:highlight>
                  <a:schemeClr val="dk2"/>
                </a:highlight>
                <a:latin typeface="Instrument Sans"/>
                <a:ea typeface="Instrument Sans"/>
                <a:cs typeface="Instrument Sans"/>
                <a:sym typeface="Instrument Sans"/>
              </a:rPr>
              <a:t>Outliers</a:t>
            </a:r>
            <a:r>
              <a:rPr lang="en" sz="1000">
                <a:solidFill>
                  <a:schemeClr val="lt1"/>
                </a:solidFill>
                <a:highlight>
                  <a:schemeClr val="dk2"/>
                </a:highlight>
                <a:latin typeface="Instrument Sans"/>
                <a:ea typeface="Instrument Sans"/>
                <a:cs typeface="Instrument Sans"/>
                <a:sym typeface="Instrument Sans"/>
              </a:rPr>
              <a:t> detected on the higher side</a:t>
            </a:r>
            <a:endParaRPr sz="1000">
              <a:solidFill>
                <a:schemeClr val="lt1"/>
              </a:solidFill>
              <a:latin typeface="Instrument Sans"/>
              <a:ea typeface="Instrument Sans"/>
              <a:cs typeface="Instrument Sans"/>
              <a:sym typeface="Instrument Sans"/>
            </a:endParaRPr>
          </a:p>
          <a:p>
            <a:pPr indent="-154940" lvl="0" marL="137160" rtl="0" algn="l">
              <a:lnSpc>
                <a:spcPct val="115000"/>
              </a:lnSpc>
              <a:spcBef>
                <a:spcPts val="0"/>
              </a:spcBef>
              <a:spcAft>
                <a:spcPts val="0"/>
              </a:spcAft>
              <a:buClr>
                <a:schemeClr val="lt1"/>
              </a:buClr>
              <a:buSzPts val="1000"/>
              <a:buFont typeface="Instrument Sans"/>
              <a:buChar char="●"/>
            </a:pPr>
            <a:r>
              <a:rPr lang="en" sz="1000">
                <a:solidFill>
                  <a:schemeClr val="lt1"/>
                </a:solidFill>
                <a:highlight>
                  <a:schemeClr val="dk2"/>
                </a:highlight>
                <a:latin typeface="Instrument Sans"/>
                <a:ea typeface="Instrument Sans"/>
                <a:cs typeface="Instrument Sans"/>
                <a:sym typeface="Instrument Sans"/>
              </a:rPr>
              <a:t>Skewness is positive</a:t>
            </a:r>
            <a:endParaRPr sz="1000">
              <a:solidFill>
                <a:schemeClr val="lt1"/>
              </a:solidFill>
              <a:latin typeface="Instrument Sans"/>
              <a:ea typeface="Instrument Sans"/>
              <a:cs typeface="Instrument Sans"/>
              <a:sym typeface="Instrument Sans"/>
            </a:endParaRPr>
          </a:p>
          <a:p>
            <a:pPr indent="-154940" lvl="0" marL="137160" rtl="0" algn="l">
              <a:lnSpc>
                <a:spcPct val="115000"/>
              </a:lnSpc>
              <a:spcBef>
                <a:spcPts val="0"/>
              </a:spcBef>
              <a:spcAft>
                <a:spcPts val="0"/>
              </a:spcAft>
              <a:buClr>
                <a:schemeClr val="lt1"/>
              </a:buClr>
              <a:buSzPts val="1000"/>
              <a:buFont typeface="Instrument Sans"/>
              <a:buChar char="●"/>
            </a:pPr>
            <a:r>
              <a:rPr lang="en" sz="1000">
                <a:solidFill>
                  <a:schemeClr val="lt1"/>
                </a:solidFill>
                <a:latin typeface="Instrument Sans"/>
                <a:ea typeface="Instrument Sans"/>
                <a:cs typeface="Instrument Sans"/>
                <a:sym typeface="Instrument Sans"/>
              </a:rPr>
              <a:t>Kurtosis is platykurtic</a:t>
            </a:r>
            <a:endParaRPr sz="1000">
              <a:solidFill>
                <a:schemeClr val="lt1"/>
              </a:solidFill>
              <a:highlight>
                <a:schemeClr val="dk2"/>
              </a:highlight>
              <a:latin typeface="Instrument Sans"/>
              <a:ea typeface="Instrument Sans"/>
              <a:cs typeface="Instrument Sans"/>
              <a:sym typeface="Instrument Sans"/>
            </a:endParaRPr>
          </a:p>
        </p:txBody>
      </p:sp>
      <p:sp>
        <p:nvSpPr>
          <p:cNvPr id="822" name="Google Shape;822;p69"/>
          <p:cNvSpPr txBox="1"/>
          <p:nvPr>
            <p:ph idx="1" type="body"/>
          </p:nvPr>
        </p:nvSpPr>
        <p:spPr>
          <a:xfrm>
            <a:off x="284700" y="3139825"/>
            <a:ext cx="2055000" cy="1780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No missing values in Flight Distance. Minimum distance is 31 miles and maximum distance is  4983. Average distance is 844 miles.</a:t>
            </a:r>
            <a:endParaRPr/>
          </a:p>
          <a:p>
            <a:pPr indent="0" lvl="0" marL="0" rtl="0" algn="l">
              <a:spcBef>
                <a:spcPts val="800"/>
              </a:spcBef>
              <a:spcAft>
                <a:spcPts val="0"/>
              </a:spcAft>
              <a:buNone/>
            </a:pPr>
            <a:r>
              <a:rPr lang="en"/>
              <a:t>2.19% of outliers are detected on the higher side. These are treated by capping method.</a:t>
            </a:r>
            <a:endParaRPr/>
          </a:p>
          <a:p>
            <a:pPr indent="0" lvl="0" marL="0" rtl="0" algn="l">
              <a:spcBef>
                <a:spcPts val="800"/>
              </a:spcBef>
              <a:spcAft>
                <a:spcPts val="800"/>
              </a:spcAft>
              <a:buNone/>
            </a:pPr>
            <a:r>
              <a:rPr lang="en"/>
              <a:t>Skewness</a:t>
            </a:r>
            <a:r>
              <a:rPr lang="en"/>
              <a:t> can be treated by square root </a:t>
            </a:r>
            <a:r>
              <a:rPr lang="en"/>
              <a:t>transformation</a:t>
            </a:r>
            <a:r>
              <a:rPr lang="en"/>
              <a:t>.</a:t>
            </a:r>
            <a:endParaRPr/>
          </a:p>
        </p:txBody>
      </p:sp>
      <p:sp>
        <p:nvSpPr>
          <p:cNvPr id="823" name="Google Shape;823;p69"/>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24" name="Google Shape;824;p69" title="flisht-dist.png"/>
          <p:cNvPicPr preferRelativeResize="0"/>
          <p:nvPr>
            <p:ph idx="2" type="pic"/>
          </p:nvPr>
        </p:nvPicPr>
        <p:blipFill rotWithShape="1">
          <a:blip r:embed="rId3">
            <a:alphaModFix/>
          </a:blip>
          <a:srcRect b="5563" l="0" r="0" t="5563"/>
          <a:stretch/>
        </p:blipFill>
        <p:spPr>
          <a:xfrm>
            <a:off x="4688200" y="3023500"/>
            <a:ext cx="4227300" cy="1897200"/>
          </a:xfrm>
          <a:prstGeom prst="roundRect">
            <a:avLst>
              <a:gd fmla="val 16667" name="adj"/>
            </a:avLst>
          </a:prstGeom>
        </p:spPr>
      </p:pic>
      <p:sp>
        <p:nvSpPr>
          <p:cNvPr id="825" name="Google Shape;825;p69"/>
          <p:cNvSpPr txBox="1"/>
          <p:nvPr/>
        </p:nvSpPr>
        <p:spPr>
          <a:xfrm>
            <a:off x="6624175" y="340750"/>
            <a:ext cx="2232600" cy="40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Instrument Sans"/>
                <a:ea typeface="Instrument Sans"/>
                <a:cs typeface="Instrument Sans"/>
                <a:sym typeface="Instrument Sans"/>
              </a:rPr>
              <a:t>Numerical Features</a:t>
            </a:r>
            <a:endParaRPr sz="1800">
              <a:solidFill>
                <a:schemeClr val="lt1"/>
              </a:solidFill>
              <a:latin typeface="Instrument Sans"/>
              <a:ea typeface="Instrument Sans"/>
              <a:cs typeface="Instrument Sans"/>
              <a:sym typeface="Instrument Sans"/>
            </a:endParaRPr>
          </a:p>
        </p:txBody>
      </p:sp>
      <p:pic>
        <p:nvPicPr>
          <p:cNvPr id="826" name="Google Shape;826;p69" title="age.png"/>
          <p:cNvPicPr preferRelativeResize="0"/>
          <p:nvPr>
            <p:ph idx="2" type="pic"/>
          </p:nvPr>
        </p:nvPicPr>
        <p:blipFill rotWithShape="1">
          <a:blip r:embed="rId4">
            <a:alphaModFix/>
          </a:blip>
          <a:srcRect b="4963" l="0" r="0" t="4954"/>
          <a:stretch/>
        </p:blipFill>
        <p:spPr>
          <a:xfrm>
            <a:off x="212400" y="933625"/>
            <a:ext cx="4227300" cy="1897200"/>
          </a:xfrm>
          <a:prstGeom prst="roundRect">
            <a:avLst>
              <a:gd fmla="val 16667" name="adj"/>
            </a:avLst>
          </a:prstGeom>
        </p:spPr>
      </p:pic>
      <p:sp>
        <p:nvSpPr>
          <p:cNvPr id="827" name="Google Shape;827;p69"/>
          <p:cNvSpPr/>
          <p:nvPr/>
        </p:nvSpPr>
        <p:spPr>
          <a:xfrm>
            <a:off x="4688200" y="928828"/>
            <a:ext cx="2010000" cy="1902000"/>
          </a:xfrm>
          <a:prstGeom prst="roundRect">
            <a:avLst>
              <a:gd fmla="val 455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28" name="Google Shape;828;p69"/>
          <p:cNvSpPr txBox="1"/>
          <p:nvPr/>
        </p:nvSpPr>
        <p:spPr>
          <a:xfrm>
            <a:off x="6801850" y="860575"/>
            <a:ext cx="2054700" cy="2043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sp>
        <p:nvSpPr>
          <p:cNvPr id="829" name="Google Shape;829;p69"/>
          <p:cNvSpPr txBox="1"/>
          <p:nvPr/>
        </p:nvSpPr>
        <p:spPr>
          <a:xfrm>
            <a:off x="4688200" y="932975"/>
            <a:ext cx="2010000" cy="452700"/>
          </a:xfrm>
          <a:prstGeom prst="rect">
            <a:avLst/>
          </a:prstGeom>
          <a:noFill/>
          <a:ln>
            <a:noFill/>
          </a:ln>
        </p:spPr>
        <p:txBody>
          <a:bodyPr anchorCtr="0" anchor="t" bIns="0" lIns="182875" spcFirstLastPara="1" rIns="91425" wrap="square" tIns="182875">
            <a:noAutofit/>
          </a:bodyPr>
          <a:lstStyle/>
          <a:p>
            <a:pPr indent="0" lvl="0" marL="0" rtl="0" algn="l">
              <a:spcBef>
                <a:spcPts val="0"/>
              </a:spcBef>
              <a:spcAft>
                <a:spcPts val="0"/>
              </a:spcAft>
              <a:buNone/>
            </a:pPr>
            <a:r>
              <a:rPr lang="en">
                <a:solidFill>
                  <a:schemeClr val="lt1"/>
                </a:solidFill>
                <a:latin typeface="Instrument Sans Medium"/>
                <a:ea typeface="Instrument Sans Medium"/>
                <a:cs typeface="Instrument Sans Medium"/>
                <a:sym typeface="Instrument Sans Medium"/>
              </a:rPr>
              <a:t>          Age</a:t>
            </a:r>
            <a:endParaRPr>
              <a:solidFill>
                <a:schemeClr val="lt1"/>
              </a:solidFill>
              <a:latin typeface="Instrument Sans Medium"/>
              <a:ea typeface="Instrument Sans Medium"/>
              <a:cs typeface="Instrument Sans Medium"/>
              <a:sym typeface="Instrument Sans Medium"/>
            </a:endParaRPr>
          </a:p>
        </p:txBody>
      </p:sp>
      <p:sp>
        <p:nvSpPr>
          <p:cNvPr id="830" name="Google Shape;830;p69"/>
          <p:cNvSpPr txBox="1"/>
          <p:nvPr/>
        </p:nvSpPr>
        <p:spPr>
          <a:xfrm>
            <a:off x="4688300" y="1557526"/>
            <a:ext cx="2009700" cy="1020600"/>
          </a:xfrm>
          <a:prstGeom prst="rect">
            <a:avLst/>
          </a:prstGeom>
          <a:solidFill>
            <a:schemeClr val="lt2"/>
          </a:solidFill>
          <a:ln>
            <a:noFill/>
          </a:ln>
        </p:spPr>
        <p:txBody>
          <a:bodyPr anchorCtr="0" anchor="t" bIns="0" lIns="182875" spcFirstLastPara="1" rIns="182875" wrap="square" tIns="0">
            <a:noAutofit/>
          </a:bodyPr>
          <a:lstStyle/>
          <a:p>
            <a:pPr indent="-154940" lvl="0" marL="137160" rtl="0" algn="l">
              <a:lnSpc>
                <a:spcPct val="115000"/>
              </a:lnSpc>
              <a:spcBef>
                <a:spcPts val="0"/>
              </a:spcBef>
              <a:spcAft>
                <a:spcPts val="0"/>
              </a:spcAft>
              <a:buClr>
                <a:schemeClr val="lt1"/>
              </a:buClr>
              <a:buSzPts val="1000"/>
              <a:buFont typeface="Instrument Sans"/>
              <a:buChar char="●"/>
            </a:pPr>
            <a:r>
              <a:rPr lang="en" sz="1000">
                <a:solidFill>
                  <a:schemeClr val="lt1"/>
                </a:solidFill>
                <a:highlight>
                  <a:schemeClr val="dk2"/>
                </a:highlight>
                <a:latin typeface="Instrument Sans"/>
                <a:ea typeface="Instrument Sans"/>
                <a:cs typeface="Instrument Sans"/>
                <a:sym typeface="Instrument Sans"/>
              </a:rPr>
              <a:t>Zero outliers</a:t>
            </a:r>
            <a:endParaRPr sz="1000">
              <a:solidFill>
                <a:schemeClr val="lt1"/>
              </a:solidFill>
              <a:latin typeface="Instrument Sans"/>
              <a:ea typeface="Instrument Sans"/>
              <a:cs typeface="Instrument Sans"/>
              <a:sym typeface="Instrument Sans"/>
            </a:endParaRPr>
          </a:p>
          <a:p>
            <a:pPr indent="-154940" lvl="0" marL="137160" rtl="0" algn="l">
              <a:lnSpc>
                <a:spcPct val="115000"/>
              </a:lnSpc>
              <a:spcBef>
                <a:spcPts val="0"/>
              </a:spcBef>
              <a:spcAft>
                <a:spcPts val="0"/>
              </a:spcAft>
              <a:buClr>
                <a:schemeClr val="lt1"/>
              </a:buClr>
              <a:buSzPts val="1000"/>
              <a:buFont typeface="Instrument Sans"/>
              <a:buChar char="●"/>
            </a:pPr>
            <a:r>
              <a:rPr lang="en" sz="1000">
                <a:solidFill>
                  <a:schemeClr val="lt1"/>
                </a:solidFill>
                <a:highlight>
                  <a:schemeClr val="dk2"/>
                </a:highlight>
                <a:latin typeface="Instrument Sans"/>
                <a:ea typeface="Instrument Sans"/>
                <a:cs typeface="Instrument Sans"/>
                <a:sym typeface="Instrument Sans"/>
              </a:rPr>
              <a:t>Very little negative skewness</a:t>
            </a:r>
            <a:endParaRPr sz="1000">
              <a:solidFill>
                <a:schemeClr val="lt1"/>
              </a:solidFill>
              <a:latin typeface="Instrument Sans"/>
              <a:ea typeface="Instrument Sans"/>
              <a:cs typeface="Instrument Sans"/>
              <a:sym typeface="Instrument Sans"/>
            </a:endParaRPr>
          </a:p>
          <a:p>
            <a:pPr indent="-154940" lvl="0" marL="137160" rtl="0" algn="l">
              <a:lnSpc>
                <a:spcPct val="115000"/>
              </a:lnSpc>
              <a:spcBef>
                <a:spcPts val="0"/>
              </a:spcBef>
              <a:spcAft>
                <a:spcPts val="0"/>
              </a:spcAft>
              <a:buClr>
                <a:schemeClr val="lt1"/>
              </a:buClr>
              <a:buSzPts val="1000"/>
              <a:buFont typeface="Instrument Sans"/>
              <a:buChar char="●"/>
            </a:pPr>
            <a:r>
              <a:rPr lang="en" sz="1000">
                <a:solidFill>
                  <a:schemeClr val="lt1"/>
                </a:solidFill>
                <a:latin typeface="Instrument Sans"/>
                <a:ea typeface="Instrument Sans"/>
                <a:cs typeface="Instrument Sans"/>
                <a:sym typeface="Instrument Sans"/>
              </a:rPr>
              <a:t>Kurtosis is platykurtic</a:t>
            </a:r>
            <a:endParaRPr sz="1000">
              <a:solidFill>
                <a:schemeClr val="lt1"/>
              </a:solidFill>
              <a:highlight>
                <a:schemeClr val="dk2"/>
              </a:highlight>
              <a:latin typeface="Instrument Sans"/>
              <a:ea typeface="Instrument Sans"/>
              <a:cs typeface="Instrument Sans"/>
              <a:sym typeface="Instrument Sans"/>
            </a:endParaRPr>
          </a:p>
        </p:txBody>
      </p:sp>
      <p:sp>
        <p:nvSpPr>
          <p:cNvPr id="831" name="Google Shape;831;p69"/>
          <p:cNvSpPr txBox="1"/>
          <p:nvPr>
            <p:ph idx="1" type="body"/>
          </p:nvPr>
        </p:nvSpPr>
        <p:spPr>
          <a:xfrm>
            <a:off x="6860500" y="933625"/>
            <a:ext cx="2055000" cy="18972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Age column has no missing values. The minimum age of the passenger is 7 years and maximum age is 85 years. </a:t>
            </a:r>
            <a:r>
              <a:rPr lang="en"/>
              <a:t>Average</a:t>
            </a:r>
            <a:r>
              <a:rPr lang="en"/>
              <a:t> age is 40. </a:t>
            </a:r>
            <a:endParaRPr/>
          </a:p>
          <a:p>
            <a:pPr indent="0" lvl="0" marL="0" rtl="0" algn="l">
              <a:spcBef>
                <a:spcPts val="800"/>
              </a:spcBef>
              <a:spcAft>
                <a:spcPts val="800"/>
              </a:spcAft>
              <a:buNone/>
            </a:pPr>
            <a:r>
              <a:rPr lang="en"/>
              <a:t>The data is mostly normally distributed. There are no outliers detected. There is a slight amount of negative skewness. </a:t>
            </a:r>
            <a:endParaRPr/>
          </a:p>
        </p:txBody>
      </p:sp>
      <p:sp>
        <p:nvSpPr>
          <p:cNvPr id="832" name="Google Shape;832;p69"/>
          <p:cNvSpPr/>
          <p:nvPr/>
        </p:nvSpPr>
        <p:spPr>
          <a:xfrm>
            <a:off x="4808200" y="1165325"/>
            <a:ext cx="300000" cy="84000"/>
          </a:xfrm>
          <a:prstGeom prst="left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833" name="Google Shape;833;p69"/>
          <p:cNvSpPr/>
          <p:nvPr/>
        </p:nvSpPr>
        <p:spPr>
          <a:xfrm>
            <a:off x="4067400" y="3285975"/>
            <a:ext cx="300000" cy="84000"/>
          </a:xfrm>
          <a:prstGeom prst="right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0"/>
          <p:cNvSpPr/>
          <p:nvPr/>
        </p:nvSpPr>
        <p:spPr>
          <a:xfrm>
            <a:off x="4629475" y="474900"/>
            <a:ext cx="4227300" cy="4193700"/>
          </a:xfrm>
          <a:prstGeom prst="roundRect">
            <a:avLst>
              <a:gd fmla="val 455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pic>
        <p:nvPicPr>
          <p:cNvPr id="839" name="Google Shape;839;p70"/>
          <p:cNvPicPr preferRelativeResize="0"/>
          <p:nvPr/>
        </p:nvPicPr>
        <p:blipFill>
          <a:blip r:embed="rId3">
            <a:alphaModFix/>
          </a:blip>
          <a:stretch>
            <a:fillRect/>
          </a:stretch>
        </p:blipFill>
        <p:spPr>
          <a:xfrm>
            <a:off x="288399" y="474750"/>
            <a:ext cx="4227300" cy="4194300"/>
          </a:xfrm>
          <a:prstGeom prst="roundRect">
            <a:avLst>
              <a:gd fmla="val 3971" name="adj"/>
            </a:avLst>
          </a:prstGeom>
          <a:noFill/>
          <a:ln>
            <a:noFill/>
          </a:ln>
        </p:spPr>
      </p:pic>
      <p:sp>
        <p:nvSpPr>
          <p:cNvPr id="840" name="Google Shape;840;p70"/>
          <p:cNvSpPr txBox="1"/>
          <p:nvPr/>
        </p:nvSpPr>
        <p:spPr>
          <a:xfrm>
            <a:off x="288400" y="661400"/>
            <a:ext cx="4227300" cy="346500"/>
          </a:xfrm>
          <a:prstGeom prst="rect">
            <a:avLst/>
          </a:prstGeom>
          <a:noFill/>
          <a:ln>
            <a:noFill/>
          </a:ln>
        </p:spPr>
        <p:txBody>
          <a:bodyPr anchorCtr="0" anchor="t" bIns="0" lIns="182875" spcFirstLastPara="1" rIns="182875" wrap="square" tIns="0">
            <a:noAutofit/>
          </a:bodyPr>
          <a:lstStyle/>
          <a:p>
            <a:pPr indent="0" lvl="0" marL="0" rtl="0" algn="ctr">
              <a:lnSpc>
                <a:spcPct val="85000"/>
              </a:lnSpc>
              <a:spcBef>
                <a:spcPts val="0"/>
              </a:spcBef>
              <a:spcAft>
                <a:spcPts val="0"/>
              </a:spcAft>
              <a:buNone/>
            </a:pPr>
            <a:r>
              <a:rPr lang="en" sz="2100">
                <a:solidFill>
                  <a:schemeClr val="lt1"/>
                </a:solidFill>
                <a:latin typeface="Instrument Sans Medium"/>
                <a:ea typeface="Instrument Sans Medium"/>
                <a:cs typeface="Instrument Sans Medium"/>
                <a:sym typeface="Instrument Sans Medium"/>
              </a:rPr>
              <a:t>Departure Delay</a:t>
            </a:r>
            <a:endParaRPr sz="2100">
              <a:solidFill>
                <a:schemeClr val="lt1"/>
              </a:solidFill>
              <a:latin typeface="Instrument Sans Medium"/>
              <a:ea typeface="Instrument Sans Medium"/>
              <a:cs typeface="Instrument Sans Medium"/>
              <a:sym typeface="Instrument Sans Medium"/>
            </a:endParaRPr>
          </a:p>
        </p:txBody>
      </p:sp>
      <p:sp>
        <p:nvSpPr>
          <p:cNvPr id="841" name="Google Shape;841;p70"/>
          <p:cNvSpPr txBox="1"/>
          <p:nvPr/>
        </p:nvSpPr>
        <p:spPr>
          <a:xfrm>
            <a:off x="4629475" y="2330625"/>
            <a:ext cx="4227300" cy="2097300"/>
          </a:xfrm>
          <a:prstGeom prst="rect">
            <a:avLst/>
          </a:prstGeom>
          <a:noFill/>
          <a:ln>
            <a:noFill/>
          </a:ln>
        </p:spPr>
        <p:txBody>
          <a:bodyPr anchorCtr="0" anchor="t" bIns="0" lIns="274300" spcFirstLastPara="1" rIns="274300" wrap="square" tIns="0">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Arrival </a:t>
            </a:r>
            <a:r>
              <a:rPr lang="en" sz="1000">
                <a:solidFill>
                  <a:schemeClr val="lt1"/>
                </a:solidFill>
                <a:latin typeface="Instrument Sans"/>
                <a:ea typeface="Instrument Sans"/>
                <a:cs typeface="Instrument Sans"/>
                <a:sym typeface="Instrument Sans"/>
              </a:rPr>
              <a:t>delay had a very high skewness, kurtosis and a lot of outliers. </a:t>
            </a:r>
            <a:endParaRPr sz="10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Minimum value was 0 and maximum value was 1584 minutes which is approximately 24 hours. </a:t>
            </a:r>
            <a:endParaRPr sz="10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t/>
            </a:r>
            <a:endParaRPr sz="1000">
              <a:solidFill>
                <a:schemeClr val="lt1"/>
              </a:solidFill>
              <a:latin typeface="Instrument Sans"/>
              <a:ea typeface="Instrument Sans"/>
              <a:cs typeface="Instrument Sans"/>
              <a:sym typeface="Instrument Sans"/>
            </a:endParaRPr>
          </a:p>
          <a:p>
            <a:pPr indent="-292100" lvl="0" marL="457200" rtl="0" algn="l">
              <a:spcBef>
                <a:spcPts val="0"/>
              </a:spcBef>
              <a:spcAft>
                <a:spcPts val="0"/>
              </a:spcAft>
              <a:buClr>
                <a:schemeClr val="lt1"/>
              </a:buClr>
              <a:buSzPts val="1000"/>
              <a:buFont typeface="Instrument Sans"/>
              <a:buChar char="●"/>
            </a:pPr>
            <a:r>
              <a:rPr lang="en" sz="1000">
                <a:solidFill>
                  <a:schemeClr val="lt1"/>
                </a:solidFill>
                <a:latin typeface="Instrument Sans"/>
                <a:ea typeface="Instrument Sans"/>
                <a:cs typeface="Instrument Sans"/>
                <a:sym typeface="Instrument Sans"/>
              </a:rPr>
              <a:t>56% of the data has 0 delay </a:t>
            </a:r>
            <a:endParaRPr sz="1000">
              <a:solidFill>
                <a:schemeClr val="lt1"/>
              </a:solidFill>
              <a:latin typeface="Instrument Sans"/>
              <a:ea typeface="Instrument Sans"/>
              <a:cs typeface="Instrument Sans"/>
              <a:sym typeface="Instrument Sans"/>
            </a:endParaRPr>
          </a:p>
          <a:p>
            <a:pPr indent="-292100" lvl="0" marL="457200" rtl="0" algn="l">
              <a:spcBef>
                <a:spcPts val="0"/>
              </a:spcBef>
              <a:spcAft>
                <a:spcPts val="0"/>
              </a:spcAft>
              <a:buClr>
                <a:schemeClr val="lt1"/>
              </a:buClr>
              <a:buSzPts val="1000"/>
              <a:buFont typeface="Instrument Sans"/>
              <a:buChar char="●"/>
            </a:pPr>
            <a:r>
              <a:rPr lang="en" sz="1000">
                <a:solidFill>
                  <a:schemeClr val="lt1"/>
                </a:solidFill>
                <a:latin typeface="Instrument Sans"/>
                <a:ea typeface="Instrument Sans"/>
                <a:cs typeface="Instrument Sans"/>
                <a:sym typeface="Instrument Sans"/>
              </a:rPr>
              <a:t>43% of data had delay.</a:t>
            </a:r>
            <a:endParaRPr sz="1000">
              <a:solidFill>
                <a:schemeClr val="lt1"/>
              </a:solidFill>
              <a:latin typeface="Instrument Sans"/>
              <a:ea typeface="Instrument Sans"/>
              <a:cs typeface="Instrument Sans"/>
              <a:sym typeface="Instrument Sans"/>
            </a:endParaRPr>
          </a:p>
          <a:p>
            <a:pPr indent="-292100" lvl="0" marL="457200" rtl="0" algn="l">
              <a:spcBef>
                <a:spcPts val="0"/>
              </a:spcBef>
              <a:spcAft>
                <a:spcPts val="0"/>
              </a:spcAft>
              <a:buClr>
                <a:schemeClr val="lt1"/>
              </a:buClr>
              <a:buSzPts val="1000"/>
              <a:buFont typeface="Instrument Sans"/>
              <a:buChar char="●"/>
            </a:pPr>
            <a:r>
              <a:rPr lang="en" sz="1000">
                <a:solidFill>
                  <a:schemeClr val="lt1"/>
                </a:solidFill>
                <a:latin typeface="Instrument Sans"/>
                <a:ea typeface="Instrument Sans"/>
                <a:cs typeface="Instrument Sans"/>
                <a:sym typeface="Instrument Sans"/>
              </a:rPr>
              <a:t>88% have experienced a delay less than 1 hour.</a:t>
            </a:r>
            <a:endParaRPr sz="1000">
              <a:solidFill>
                <a:schemeClr val="lt1"/>
              </a:solidFill>
              <a:latin typeface="Instrument Sans"/>
              <a:ea typeface="Instrument Sans"/>
              <a:cs typeface="Instrument Sans"/>
              <a:sym typeface="Instrument Sans"/>
            </a:endParaRPr>
          </a:p>
          <a:p>
            <a:pPr indent="-292100" lvl="0" marL="457200" rtl="0" algn="l">
              <a:spcBef>
                <a:spcPts val="0"/>
              </a:spcBef>
              <a:spcAft>
                <a:spcPts val="0"/>
              </a:spcAft>
              <a:buClr>
                <a:schemeClr val="lt1"/>
              </a:buClr>
              <a:buSzPts val="1000"/>
              <a:buFont typeface="Instrument Sans"/>
              <a:buChar char="●"/>
            </a:pPr>
            <a:r>
              <a:rPr lang="en" sz="1000">
                <a:solidFill>
                  <a:schemeClr val="lt1"/>
                </a:solidFill>
                <a:latin typeface="Instrument Sans"/>
                <a:ea typeface="Instrument Sans"/>
                <a:cs typeface="Instrument Sans"/>
                <a:sym typeface="Instrument Sans"/>
              </a:rPr>
              <a:t>10% experienced a delay of more than 1 hour.</a:t>
            </a:r>
            <a:endParaRPr sz="1000">
              <a:solidFill>
                <a:schemeClr val="lt1"/>
              </a:solidFill>
              <a:latin typeface="Instrument Sans"/>
              <a:ea typeface="Instrument Sans"/>
              <a:cs typeface="Instrument Sans"/>
              <a:sym typeface="Instrument Sans"/>
            </a:endParaRPr>
          </a:p>
          <a:p>
            <a:pPr indent="0" lvl="0" marL="457200" rtl="0" algn="l">
              <a:spcBef>
                <a:spcPts val="0"/>
              </a:spcBef>
              <a:spcAft>
                <a:spcPts val="0"/>
              </a:spcAft>
              <a:buNone/>
            </a:pPr>
            <a:r>
              <a:t/>
            </a:r>
            <a:endParaRPr sz="10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As most of the data for Arrival delay feature falls close to 0, we can convert this feature to binary values 0 or 1. Where, zero delay is represented by 0 and rest are represented by 1.</a:t>
            </a:r>
            <a:endParaRPr sz="1000">
              <a:solidFill>
                <a:schemeClr val="lt1"/>
              </a:solidFill>
              <a:latin typeface="Instrument Sans"/>
              <a:ea typeface="Instrument Sans"/>
              <a:cs typeface="Instrument Sans"/>
              <a:sym typeface="Instrument Sans"/>
            </a:endParaRPr>
          </a:p>
        </p:txBody>
      </p:sp>
      <p:sp>
        <p:nvSpPr>
          <p:cNvPr id="842" name="Google Shape;842;p70"/>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43" name="Google Shape;843;p70" title="departure delay.png"/>
          <p:cNvPicPr preferRelativeResize="0"/>
          <p:nvPr/>
        </p:nvPicPr>
        <p:blipFill>
          <a:blip r:embed="rId4">
            <a:alphaModFix/>
          </a:blip>
          <a:stretch>
            <a:fillRect/>
          </a:stretch>
        </p:blipFill>
        <p:spPr>
          <a:xfrm>
            <a:off x="514425" y="1007900"/>
            <a:ext cx="3779374" cy="1227475"/>
          </a:xfrm>
          <a:prstGeom prst="rect">
            <a:avLst/>
          </a:prstGeom>
          <a:noFill/>
          <a:ln>
            <a:noFill/>
          </a:ln>
        </p:spPr>
      </p:pic>
      <p:sp>
        <p:nvSpPr>
          <p:cNvPr id="844" name="Google Shape;844;p70"/>
          <p:cNvSpPr txBox="1"/>
          <p:nvPr/>
        </p:nvSpPr>
        <p:spPr>
          <a:xfrm>
            <a:off x="514413" y="2330625"/>
            <a:ext cx="3779400" cy="20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Departure delay had a very high skewness, kurtosis and a lot of outliers. </a:t>
            </a:r>
            <a:endParaRPr sz="10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Minimum value was 0 and maximum value was 1592 minutes which is approximately 26 hours. </a:t>
            </a:r>
            <a:endParaRPr sz="10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t/>
            </a:r>
            <a:endParaRPr sz="1000">
              <a:solidFill>
                <a:schemeClr val="lt1"/>
              </a:solidFill>
              <a:latin typeface="Instrument Sans"/>
              <a:ea typeface="Instrument Sans"/>
              <a:cs typeface="Instrument Sans"/>
              <a:sym typeface="Instrument Sans"/>
            </a:endParaRPr>
          </a:p>
          <a:p>
            <a:pPr indent="-292100" lvl="0" marL="457200" rtl="0" algn="l">
              <a:spcBef>
                <a:spcPts val="0"/>
              </a:spcBef>
              <a:spcAft>
                <a:spcPts val="0"/>
              </a:spcAft>
              <a:buClr>
                <a:schemeClr val="lt1"/>
              </a:buClr>
              <a:buSzPts val="1000"/>
              <a:buFont typeface="Instrument Sans"/>
              <a:buChar char="●"/>
            </a:pPr>
            <a:r>
              <a:rPr lang="en" sz="1000">
                <a:solidFill>
                  <a:schemeClr val="lt1"/>
                </a:solidFill>
                <a:latin typeface="Instrument Sans"/>
                <a:ea typeface="Instrument Sans"/>
                <a:cs typeface="Instrument Sans"/>
                <a:sym typeface="Instrument Sans"/>
              </a:rPr>
              <a:t>56% of the data has 0 delay </a:t>
            </a:r>
            <a:endParaRPr sz="1000">
              <a:solidFill>
                <a:schemeClr val="lt1"/>
              </a:solidFill>
              <a:latin typeface="Instrument Sans"/>
              <a:ea typeface="Instrument Sans"/>
              <a:cs typeface="Instrument Sans"/>
              <a:sym typeface="Instrument Sans"/>
            </a:endParaRPr>
          </a:p>
          <a:p>
            <a:pPr indent="-292100" lvl="0" marL="457200" rtl="0" algn="l">
              <a:spcBef>
                <a:spcPts val="0"/>
              </a:spcBef>
              <a:spcAft>
                <a:spcPts val="0"/>
              </a:spcAft>
              <a:buClr>
                <a:schemeClr val="lt1"/>
              </a:buClr>
              <a:buSzPts val="1000"/>
              <a:buFont typeface="Instrument Sans"/>
              <a:buChar char="●"/>
            </a:pPr>
            <a:r>
              <a:rPr lang="en" sz="1000">
                <a:solidFill>
                  <a:schemeClr val="lt1"/>
                </a:solidFill>
                <a:latin typeface="Instrument Sans"/>
                <a:ea typeface="Instrument Sans"/>
                <a:cs typeface="Instrument Sans"/>
                <a:sym typeface="Instrument Sans"/>
              </a:rPr>
              <a:t>43% of data had delay.</a:t>
            </a:r>
            <a:endParaRPr sz="1000">
              <a:solidFill>
                <a:schemeClr val="lt1"/>
              </a:solidFill>
              <a:latin typeface="Instrument Sans"/>
              <a:ea typeface="Instrument Sans"/>
              <a:cs typeface="Instrument Sans"/>
              <a:sym typeface="Instrument Sans"/>
            </a:endParaRPr>
          </a:p>
          <a:p>
            <a:pPr indent="-292100" lvl="0" marL="457200" rtl="0" algn="l">
              <a:spcBef>
                <a:spcPts val="0"/>
              </a:spcBef>
              <a:spcAft>
                <a:spcPts val="0"/>
              </a:spcAft>
              <a:buClr>
                <a:schemeClr val="lt1"/>
              </a:buClr>
              <a:buSzPts val="1000"/>
              <a:buFont typeface="Instrument Sans"/>
              <a:buChar char="●"/>
            </a:pPr>
            <a:r>
              <a:rPr lang="en" sz="1000">
                <a:solidFill>
                  <a:schemeClr val="lt1"/>
                </a:solidFill>
                <a:latin typeface="Instrument Sans"/>
                <a:ea typeface="Instrument Sans"/>
                <a:cs typeface="Instrument Sans"/>
                <a:sym typeface="Instrument Sans"/>
              </a:rPr>
              <a:t>89% have experienced a delay less than 1 hour.</a:t>
            </a:r>
            <a:endParaRPr sz="1000">
              <a:solidFill>
                <a:schemeClr val="lt1"/>
              </a:solidFill>
              <a:latin typeface="Instrument Sans"/>
              <a:ea typeface="Instrument Sans"/>
              <a:cs typeface="Instrument Sans"/>
              <a:sym typeface="Instrument Sans"/>
            </a:endParaRPr>
          </a:p>
          <a:p>
            <a:pPr indent="-292100" lvl="0" marL="457200" rtl="0" algn="l">
              <a:spcBef>
                <a:spcPts val="0"/>
              </a:spcBef>
              <a:spcAft>
                <a:spcPts val="0"/>
              </a:spcAft>
              <a:buClr>
                <a:schemeClr val="lt1"/>
              </a:buClr>
              <a:buSzPts val="1000"/>
              <a:buFont typeface="Instrument Sans"/>
              <a:buChar char="●"/>
            </a:pPr>
            <a:r>
              <a:rPr lang="en" sz="1000">
                <a:solidFill>
                  <a:schemeClr val="lt1"/>
                </a:solidFill>
                <a:latin typeface="Instrument Sans"/>
                <a:ea typeface="Instrument Sans"/>
                <a:cs typeface="Instrument Sans"/>
                <a:sym typeface="Instrument Sans"/>
              </a:rPr>
              <a:t>10% experienced a delay of more than 1 hour.</a:t>
            </a:r>
            <a:endParaRPr sz="1000">
              <a:solidFill>
                <a:schemeClr val="lt1"/>
              </a:solidFill>
              <a:latin typeface="Instrument Sans"/>
              <a:ea typeface="Instrument Sans"/>
              <a:cs typeface="Instrument Sans"/>
              <a:sym typeface="Instrument Sans"/>
            </a:endParaRPr>
          </a:p>
          <a:p>
            <a:pPr indent="0" lvl="0" marL="457200" rtl="0" algn="l">
              <a:spcBef>
                <a:spcPts val="0"/>
              </a:spcBef>
              <a:spcAft>
                <a:spcPts val="0"/>
              </a:spcAft>
              <a:buNone/>
            </a:pPr>
            <a:r>
              <a:t/>
            </a:r>
            <a:endParaRPr sz="10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rPr lang="en" sz="1000">
                <a:solidFill>
                  <a:schemeClr val="lt1"/>
                </a:solidFill>
                <a:latin typeface="Instrument Sans"/>
                <a:ea typeface="Instrument Sans"/>
                <a:cs typeface="Instrument Sans"/>
                <a:sym typeface="Instrument Sans"/>
              </a:rPr>
              <a:t>As most of the data for Departure delay feature falls close to 0, we can convert this feature to binary values 0 or 1. Where, zero delay is represented by 0 and rest are represented by 1.</a:t>
            </a:r>
            <a:endParaRPr sz="10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pic>
        <p:nvPicPr>
          <p:cNvPr id="845" name="Google Shape;845;p70" title="arrival delay.png"/>
          <p:cNvPicPr preferRelativeResize="0"/>
          <p:nvPr/>
        </p:nvPicPr>
        <p:blipFill>
          <a:blip r:embed="rId5">
            <a:alphaModFix/>
          </a:blip>
          <a:stretch>
            <a:fillRect/>
          </a:stretch>
        </p:blipFill>
        <p:spPr>
          <a:xfrm>
            <a:off x="4804904" y="1007900"/>
            <a:ext cx="3876434" cy="1227475"/>
          </a:xfrm>
          <a:prstGeom prst="rect">
            <a:avLst/>
          </a:prstGeom>
          <a:noFill/>
          <a:ln>
            <a:noFill/>
          </a:ln>
        </p:spPr>
      </p:pic>
      <p:sp>
        <p:nvSpPr>
          <p:cNvPr id="846" name="Google Shape;846;p70"/>
          <p:cNvSpPr txBox="1"/>
          <p:nvPr/>
        </p:nvSpPr>
        <p:spPr>
          <a:xfrm>
            <a:off x="4804900" y="568900"/>
            <a:ext cx="3876300" cy="3465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None/>
            </a:pPr>
            <a:r>
              <a:rPr lang="en" sz="2100">
                <a:solidFill>
                  <a:schemeClr val="lt1"/>
                </a:solidFill>
                <a:latin typeface="Instrument Sans Medium"/>
                <a:ea typeface="Instrument Sans Medium"/>
                <a:cs typeface="Instrument Sans Medium"/>
                <a:sym typeface="Instrument Sans Medium"/>
              </a:rPr>
              <a:t>Arrival</a:t>
            </a:r>
            <a:r>
              <a:rPr lang="en" sz="2100">
                <a:solidFill>
                  <a:schemeClr val="lt1"/>
                </a:solidFill>
                <a:latin typeface="Instrument Sans Medium"/>
                <a:ea typeface="Instrument Sans Medium"/>
                <a:cs typeface="Instrument Sans Medium"/>
                <a:sym typeface="Instrument Sans Medium"/>
              </a:rPr>
              <a:t> Delay</a:t>
            </a:r>
            <a:endParaRPr sz="2100">
              <a:solidFill>
                <a:schemeClr val="lt1"/>
              </a:solidFill>
              <a:latin typeface="Instrument Sans"/>
              <a:ea typeface="Instrument Sans"/>
              <a:cs typeface="Instrument Sans"/>
              <a:sym typeface="Instrumen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71" title="heatmap.png"/>
          <p:cNvPicPr preferRelativeResize="0"/>
          <p:nvPr>
            <p:ph idx="2" type="pic"/>
          </p:nvPr>
        </p:nvPicPr>
        <p:blipFill rotWithShape="1">
          <a:blip r:embed="rId3">
            <a:alphaModFix/>
          </a:blip>
          <a:srcRect b="11730" l="2308" r="2308" t="0"/>
          <a:stretch/>
        </p:blipFill>
        <p:spPr>
          <a:xfrm>
            <a:off x="4136350" y="1193625"/>
            <a:ext cx="4720500" cy="3474900"/>
          </a:xfrm>
          <a:prstGeom prst="roundRect">
            <a:avLst>
              <a:gd fmla="val 16667" name="adj"/>
            </a:avLst>
          </a:prstGeom>
        </p:spPr>
      </p:pic>
      <p:sp>
        <p:nvSpPr>
          <p:cNvPr id="852" name="Google Shape;852;p71"/>
          <p:cNvSpPr txBox="1"/>
          <p:nvPr>
            <p:ph idx="1" type="body"/>
          </p:nvPr>
        </p:nvSpPr>
        <p:spPr>
          <a:xfrm>
            <a:off x="413100" y="1277625"/>
            <a:ext cx="3408300" cy="2858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Some features here are highly positively correlated.</a:t>
            </a:r>
            <a:endParaRPr/>
          </a:p>
          <a:p>
            <a:pPr indent="0" lvl="0" marL="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Cleanliness with In-flight Entertainment, Food and Drink, Seat Comfort.</a:t>
            </a:r>
            <a:endParaRPr/>
          </a:p>
          <a:p>
            <a:pPr indent="-304800" lvl="0" marL="457200" rtl="0" algn="l">
              <a:lnSpc>
                <a:spcPct val="100000"/>
              </a:lnSpc>
              <a:spcBef>
                <a:spcPts val="0"/>
              </a:spcBef>
              <a:spcAft>
                <a:spcPts val="0"/>
              </a:spcAft>
              <a:buSzPts val="1200"/>
              <a:buChar char="●"/>
            </a:pPr>
            <a:r>
              <a:rPr lang="en"/>
              <a:t>Ease of online booking with n-flight wifi service</a:t>
            </a:r>
            <a:endParaRPr/>
          </a:p>
          <a:p>
            <a:pPr indent="-304800" lvl="0" marL="457200" rtl="0" algn="l">
              <a:lnSpc>
                <a:spcPct val="100000"/>
              </a:lnSpc>
              <a:spcBef>
                <a:spcPts val="0"/>
              </a:spcBef>
              <a:spcAft>
                <a:spcPts val="0"/>
              </a:spcAft>
              <a:buSzPts val="1200"/>
              <a:buChar char="●"/>
            </a:pPr>
            <a:r>
              <a:rPr lang="en"/>
              <a:t>On-board Service with In-flight service</a:t>
            </a:r>
            <a:endParaRPr/>
          </a:p>
          <a:p>
            <a:pPr indent="-304800" lvl="0" marL="457200" rtl="0" algn="l">
              <a:lnSpc>
                <a:spcPct val="100000"/>
              </a:lnSpc>
              <a:spcBef>
                <a:spcPts val="0"/>
              </a:spcBef>
              <a:spcAft>
                <a:spcPts val="0"/>
              </a:spcAft>
              <a:buSzPts val="1200"/>
              <a:buChar char="●"/>
            </a:pPr>
            <a:r>
              <a:rPr lang="en"/>
              <a:t>In-flight service with baggage handling</a:t>
            </a:r>
            <a:endParaRPr/>
          </a:p>
          <a:p>
            <a:pPr indent="-304800" lvl="0" marL="457200" rtl="0" algn="l">
              <a:lnSpc>
                <a:spcPct val="100000"/>
              </a:lnSpc>
              <a:spcBef>
                <a:spcPts val="0"/>
              </a:spcBef>
              <a:spcAft>
                <a:spcPts val="0"/>
              </a:spcAft>
              <a:buSzPts val="1200"/>
              <a:buChar char="●"/>
            </a:pPr>
            <a:r>
              <a:rPr lang="en"/>
              <a:t>In-flight wifi service with Ease of online booking</a:t>
            </a:r>
            <a:endParaRPr/>
          </a:p>
          <a:p>
            <a:pPr indent="0" lvl="0" marL="0" rtl="0" algn="l">
              <a:lnSpc>
                <a:spcPct val="100000"/>
              </a:lnSpc>
              <a:spcBef>
                <a:spcPts val="0"/>
              </a:spcBef>
              <a:spcAft>
                <a:spcPts val="0"/>
              </a:spcAft>
              <a:buNone/>
            </a:pPr>
            <a:r>
              <a:t/>
            </a:r>
            <a:endParaRPr/>
          </a:p>
        </p:txBody>
      </p:sp>
      <p:sp>
        <p:nvSpPr>
          <p:cNvPr id="853" name="Google Shape;853;p71"/>
          <p:cNvSpPr txBox="1"/>
          <p:nvPr>
            <p:ph type="title"/>
          </p:nvPr>
        </p:nvSpPr>
        <p:spPr>
          <a:xfrm>
            <a:off x="284700" y="338275"/>
            <a:ext cx="8449800" cy="459600"/>
          </a:xfrm>
          <a:prstGeom prst="rect">
            <a:avLst/>
          </a:prstGeom>
        </p:spPr>
        <p:txBody>
          <a:bodyPr anchorCtr="0" anchor="b" bIns="0" lIns="0" spcFirstLastPara="1" rIns="91425" wrap="square" tIns="0">
            <a:noAutofit/>
          </a:bodyPr>
          <a:lstStyle/>
          <a:p>
            <a:pPr indent="0" lvl="0" marL="0" rtl="0" algn="ctr">
              <a:lnSpc>
                <a:spcPct val="85000"/>
              </a:lnSpc>
              <a:spcBef>
                <a:spcPts val="0"/>
              </a:spcBef>
              <a:spcAft>
                <a:spcPts val="0"/>
              </a:spcAft>
              <a:buNone/>
            </a:pPr>
            <a:r>
              <a:rPr lang="en"/>
              <a:t>Correlation Heat Map</a:t>
            </a:r>
            <a:endParaRPr/>
          </a:p>
        </p:txBody>
      </p:sp>
      <p:sp>
        <p:nvSpPr>
          <p:cNvPr id="854" name="Google Shape;854;p71"/>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stel gradients">
  <a:themeElements>
    <a:clrScheme name="Simple Light">
      <a:dk1>
        <a:srgbClr val="F4F4F4"/>
      </a:dk1>
      <a:lt1>
        <a:srgbClr val="202124"/>
      </a:lt1>
      <a:dk2>
        <a:srgbClr val="E8F0FE"/>
      </a:dk2>
      <a:lt2>
        <a:srgbClr val="FEFEFE"/>
      </a:lt2>
      <a:accent1>
        <a:srgbClr val="FFFFBE"/>
      </a:accent1>
      <a:accent2>
        <a:srgbClr val="AECBFA"/>
      </a:accent2>
      <a:accent3>
        <a:srgbClr val="FFC9C9"/>
      </a:accent3>
      <a:accent4>
        <a:srgbClr val="F9F93D"/>
      </a:accent4>
      <a:accent5>
        <a:srgbClr val="747474"/>
      </a:accent5>
      <a:accent6>
        <a:srgbClr val="5A5A5A"/>
      </a:accent6>
      <a:hlink>
        <a:srgbClr val="FFC9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